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09" r:id="rId3"/>
    <p:sldId id="273" r:id="rId4"/>
    <p:sldId id="318" r:id="rId5"/>
    <p:sldId id="319" r:id="rId6"/>
    <p:sldId id="274" r:id="rId7"/>
    <p:sldId id="282" r:id="rId8"/>
    <p:sldId id="275" r:id="rId9"/>
    <p:sldId id="276" r:id="rId10"/>
    <p:sldId id="277" r:id="rId11"/>
    <p:sldId id="278" r:id="rId12"/>
    <p:sldId id="283" r:id="rId13"/>
    <p:sldId id="280" r:id="rId14"/>
    <p:sldId id="281" r:id="rId15"/>
    <p:sldId id="284" r:id="rId16"/>
    <p:sldId id="285" r:id="rId17"/>
    <p:sldId id="288" r:id="rId18"/>
    <p:sldId id="310" r:id="rId19"/>
    <p:sldId id="317" r:id="rId20"/>
    <p:sldId id="311" r:id="rId21"/>
    <p:sldId id="312" r:id="rId22"/>
    <p:sldId id="313" r:id="rId23"/>
    <p:sldId id="314" r:id="rId24"/>
    <p:sldId id="320" r:id="rId25"/>
    <p:sldId id="315" r:id="rId26"/>
    <p:sldId id="268" r:id="rId27"/>
    <p:sldId id="307" r:id="rId28"/>
    <p:sldId id="316" r:id="rId29"/>
    <p:sldId id="308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ranklin Gothic Book" panose="020B0503020102020204" pitchFamily="34" charset="0"/>
      <p:regular r:id="rId36"/>
      <p:italic r:id="rId37"/>
    </p:embeddedFont>
    <p:embeddedFont>
      <p:font typeface="Franklin Gothic Demi" panose="020B0703020102020204" pitchFamily="34" charset="0"/>
      <p:regular r:id="rId38"/>
      <p:italic r:id="rId39"/>
    </p:embeddedFont>
    <p:embeddedFont>
      <p:font typeface="Gill Sans MT" panose="020B0502020104020203" pitchFamily="3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Wingdings 2" panose="05020102010507070707" pitchFamily="18" charset="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ifu" initials="s" lastIdx="1" clrIdx="0">
    <p:extLst>
      <p:ext uri="{19B8F6BF-5375-455C-9EA6-DF929625EA0E}">
        <p15:presenceInfo xmlns:p15="http://schemas.microsoft.com/office/powerpoint/2012/main" userId="ssif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2D0A51-B17B-47ED-8F71-E53F61783F25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</dgm:pt>
    <dgm:pt modelId="{FC2EBDC9-6381-4CA2-9401-96C7F00BC059}">
      <dgm:prSet phldrT="[Text]"/>
      <dgm:spPr/>
      <dgm:t>
        <a:bodyPr/>
        <a:lstStyle/>
        <a:p>
          <a:r>
            <a:rPr lang="en-US"/>
            <a:t>Introduction</a:t>
          </a:r>
        </a:p>
      </dgm:t>
    </dgm:pt>
    <dgm:pt modelId="{5F88F0DE-AE01-4EB1-870A-DF6615092CF4}" type="parTrans" cxnId="{C167DF5A-3851-44FC-8F69-14B022D651E9}">
      <dgm:prSet/>
      <dgm:spPr/>
      <dgm:t>
        <a:bodyPr/>
        <a:lstStyle/>
        <a:p>
          <a:endParaRPr lang="en-US"/>
        </a:p>
      </dgm:t>
    </dgm:pt>
    <dgm:pt modelId="{E00214E8-F8AD-47FA-8BCE-5CCC765AFC4C}" type="sibTrans" cxnId="{C167DF5A-3851-44FC-8F69-14B022D651E9}">
      <dgm:prSet/>
      <dgm:spPr/>
      <dgm:t>
        <a:bodyPr/>
        <a:lstStyle/>
        <a:p>
          <a:endParaRPr lang="en-US"/>
        </a:p>
      </dgm:t>
    </dgm:pt>
    <dgm:pt modelId="{7CA81E64-9A77-4CA5-99A9-B5670B8B7378}">
      <dgm:prSet phldrT="[Text]"/>
      <dgm:spPr/>
      <dgm:t>
        <a:bodyPr/>
        <a:lstStyle/>
        <a:p>
          <a:r>
            <a:rPr lang="en-US" dirty="0"/>
            <a:t>Flaws in Traditional System</a:t>
          </a:r>
        </a:p>
      </dgm:t>
    </dgm:pt>
    <dgm:pt modelId="{82FC71EE-FBC0-4BDB-A901-CB02EFAAD2B7}" type="parTrans" cxnId="{09C56DD9-1978-41AA-87C4-3174115CFC2E}">
      <dgm:prSet/>
      <dgm:spPr/>
      <dgm:t>
        <a:bodyPr/>
        <a:lstStyle/>
        <a:p>
          <a:endParaRPr lang="en-US"/>
        </a:p>
      </dgm:t>
    </dgm:pt>
    <dgm:pt modelId="{0FE145E1-3870-4CA4-9C4E-A2B69681FF1A}" type="sibTrans" cxnId="{09C56DD9-1978-41AA-87C4-3174115CFC2E}">
      <dgm:prSet/>
      <dgm:spPr/>
      <dgm:t>
        <a:bodyPr/>
        <a:lstStyle/>
        <a:p>
          <a:endParaRPr lang="en-US"/>
        </a:p>
      </dgm:t>
    </dgm:pt>
    <dgm:pt modelId="{BC6E78D1-B8DF-4CFA-82A5-0AF560EA4A72}">
      <dgm:prSet phldrT="[Text]"/>
      <dgm:spPr/>
      <dgm:t>
        <a:bodyPr/>
        <a:lstStyle/>
        <a:p>
          <a:r>
            <a:rPr lang="en-US" dirty="0"/>
            <a:t>Objectives</a:t>
          </a:r>
        </a:p>
      </dgm:t>
    </dgm:pt>
    <dgm:pt modelId="{37AD000D-D73B-45E3-BF81-74FBB7A7F2A6}" type="parTrans" cxnId="{034EF70C-F7E8-4C38-A747-1E08A17E6F66}">
      <dgm:prSet/>
      <dgm:spPr/>
      <dgm:t>
        <a:bodyPr/>
        <a:lstStyle/>
        <a:p>
          <a:endParaRPr lang="en-US"/>
        </a:p>
      </dgm:t>
    </dgm:pt>
    <dgm:pt modelId="{3A163E4E-7AF1-4824-B059-4E81978560AB}" type="sibTrans" cxnId="{034EF70C-F7E8-4C38-A747-1E08A17E6F66}">
      <dgm:prSet/>
      <dgm:spPr/>
      <dgm:t>
        <a:bodyPr/>
        <a:lstStyle/>
        <a:p>
          <a:endParaRPr lang="en-US"/>
        </a:p>
      </dgm:t>
    </dgm:pt>
    <dgm:pt modelId="{0393AEEA-BE9E-4435-9E19-A3A1E6DFADFB}">
      <dgm:prSet/>
      <dgm:spPr/>
      <dgm:t>
        <a:bodyPr/>
        <a:lstStyle/>
        <a:p>
          <a:pPr rtl="0"/>
          <a:r>
            <a:rPr lang="en-US" dirty="0">
              <a:latin typeface="Gill Sans MT"/>
            </a:rPr>
            <a:t>Blockchain</a:t>
          </a:r>
          <a:endParaRPr lang="en-US" dirty="0"/>
        </a:p>
      </dgm:t>
    </dgm:pt>
    <dgm:pt modelId="{398947E1-15FA-4C50-B2DC-C06AAC44BC3D}" type="parTrans" cxnId="{99A39124-F83F-4704-A7B9-7EED852CD13F}">
      <dgm:prSet/>
      <dgm:spPr/>
      <dgm:t>
        <a:bodyPr/>
        <a:lstStyle/>
        <a:p>
          <a:endParaRPr lang="en-US"/>
        </a:p>
      </dgm:t>
    </dgm:pt>
    <dgm:pt modelId="{DA7B7AE6-4ECD-4BE9-960B-5AEE4AE91112}" type="sibTrans" cxnId="{99A39124-F83F-4704-A7B9-7EED852CD13F}">
      <dgm:prSet/>
      <dgm:spPr/>
      <dgm:t>
        <a:bodyPr/>
        <a:lstStyle/>
        <a:p>
          <a:endParaRPr lang="en-US"/>
        </a:p>
      </dgm:t>
    </dgm:pt>
    <dgm:pt modelId="{FF802CB4-DADD-49F3-B21F-ADE60F0B2424}">
      <dgm:prSet/>
      <dgm:spPr/>
      <dgm:t>
        <a:bodyPr/>
        <a:lstStyle/>
        <a:p>
          <a:r>
            <a:rPr lang="en-US" dirty="0"/>
            <a:t>System Architecture</a:t>
          </a:r>
        </a:p>
      </dgm:t>
    </dgm:pt>
    <dgm:pt modelId="{1CCFFF78-8D08-4FAE-B91F-590E617CB964}" type="parTrans" cxnId="{060C500F-C3A9-41FB-95AA-211EFC221C37}">
      <dgm:prSet/>
      <dgm:spPr/>
      <dgm:t>
        <a:bodyPr/>
        <a:lstStyle/>
        <a:p>
          <a:endParaRPr lang="en-US"/>
        </a:p>
      </dgm:t>
    </dgm:pt>
    <dgm:pt modelId="{B0D0AFC3-52BA-4586-BA15-06AA1A0A3804}" type="sibTrans" cxnId="{060C500F-C3A9-41FB-95AA-211EFC221C37}">
      <dgm:prSet/>
      <dgm:spPr/>
      <dgm:t>
        <a:bodyPr/>
        <a:lstStyle/>
        <a:p>
          <a:endParaRPr lang="en-US"/>
        </a:p>
      </dgm:t>
    </dgm:pt>
    <dgm:pt modelId="{5BBEADCE-F491-46D8-BDE9-4B519C374FAF}">
      <dgm:prSet/>
      <dgm:spPr/>
      <dgm:t>
        <a:bodyPr/>
        <a:lstStyle/>
        <a:p>
          <a:pPr rtl="0"/>
          <a:r>
            <a:rPr lang="en-US" dirty="0">
              <a:latin typeface="Gill Sans MT"/>
            </a:rPr>
            <a:t>Limitations and Future Works</a:t>
          </a:r>
          <a:endParaRPr lang="en-US" dirty="0"/>
        </a:p>
      </dgm:t>
    </dgm:pt>
    <dgm:pt modelId="{0478C3DF-3D4E-473F-9AE5-502A20AF9254}" type="parTrans" cxnId="{E2EB69F8-1E8E-4A9A-BA22-AAFAA4123BC2}">
      <dgm:prSet/>
      <dgm:spPr/>
      <dgm:t>
        <a:bodyPr/>
        <a:lstStyle/>
        <a:p>
          <a:endParaRPr lang="en-US"/>
        </a:p>
      </dgm:t>
    </dgm:pt>
    <dgm:pt modelId="{FCFBC12E-A1DA-4B00-A7E3-1F53B015C019}" type="sibTrans" cxnId="{E2EB69F8-1E8E-4A9A-BA22-AAFAA4123BC2}">
      <dgm:prSet/>
      <dgm:spPr/>
      <dgm:t>
        <a:bodyPr/>
        <a:lstStyle/>
        <a:p>
          <a:endParaRPr lang="en-US"/>
        </a:p>
      </dgm:t>
    </dgm:pt>
    <dgm:pt modelId="{4799CFDC-0FD9-42DE-9FC6-23E9E85165A9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2936229E-FC00-4F3B-955D-4BEE79246EC4}" type="parTrans" cxnId="{9D544B1A-3CFE-4A21-BD11-C87D90C7D6D9}">
      <dgm:prSet/>
      <dgm:spPr/>
      <dgm:t>
        <a:bodyPr/>
        <a:lstStyle/>
        <a:p>
          <a:endParaRPr lang="en-US"/>
        </a:p>
      </dgm:t>
    </dgm:pt>
    <dgm:pt modelId="{7DBB8503-FC68-473E-B91D-F1F01D2561BE}" type="sibTrans" cxnId="{9D544B1A-3CFE-4A21-BD11-C87D90C7D6D9}">
      <dgm:prSet/>
      <dgm:spPr/>
      <dgm:t>
        <a:bodyPr/>
        <a:lstStyle/>
        <a:p>
          <a:endParaRPr lang="en-US"/>
        </a:p>
      </dgm:t>
    </dgm:pt>
    <dgm:pt modelId="{E8AD4505-C3B3-4599-B543-09E93FA4444D}">
      <dgm:prSet/>
      <dgm:spPr/>
      <dgm:t>
        <a:bodyPr/>
        <a:lstStyle/>
        <a:p>
          <a:r>
            <a:rPr lang="en-US" dirty="0"/>
            <a:t>Ethereum</a:t>
          </a:r>
        </a:p>
      </dgm:t>
    </dgm:pt>
    <dgm:pt modelId="{E0D2DDFD-5BC0-4EF4-8780-758C425EC987}" type="parTrans" cxnId="{73203EB8-3319-4F9A-93F9-B62B9CC719A8}">
      <dgm:prSet/>
      <dgm:spPr/>
      <dgm:t>
        <a:bodyPr/>
        <a:lstStyle/>
        <a:p>
          <a:endParaRPr lang="en-US"/>
        </a:p>
      </dgm:t>
    </dgm:pt>
    <dgm:pt modelId="{FCAECA9F-9908-48CB-84B0-77F647895A9D}" type="sibTrans" cxnId="{73203EB8-3319-4F9A-93F9-B62B9CC719A8}">
      <dgm:prSet/>
      <dgm:spPr/>
      <dgm:t>
        <a:bodyPr/>
        <a:lstStyle/>
        <a:p>
          <a:endParaRPr lang="en-US"/>
        </a:p>
      </dgm:t>
    </dgm:pt>
    <dgm:pt modelId="{C24219D0-7621-42CE-960B-234C8A33899A}">
      <dgm:prSet phldr="0"/>
      <dgm:spPr/>
      <dgm:t>
        <a:bodyPr/>
        <a:lstStyle/>
        <a:p>
          <a:r>
            <a:rPr lang="en-US" dirty="0">
              <a:latin typeface="Gill Sans MT"/>
            </a:rPr>
            <a:t>Smart Contract</a:t>
          </a:r>
        </a:p>
      </dgm:t>
    </dgm:pt>
    <dgm:pt modelId="{7FA100F5-15EE-4E62-8D55-E0F15F83D31E}" type="parTrans" cxnId="{C09624DE-6A33-4A09-AA1F-4BB0BBC0EC05}">
      <dgm:prSet/>
      <dgm:spPr/>
      <dgm:t>
        <a:bodyPr/>
        <a:lstStyle/>
        <a:p>
          <a:endParaRPr lang="en-US"/>
        </a:p>
      </dgm:t>
    </dgm:pt>
    <dgm:pt modelId="{9EBDDE83-FDC4-47E3-BCC7-47B51C9FEEE9}" type="sibTrans" cxnId="{C09624DE-6A33-4A09-AA1F-4BB0BBC0EC05}">
      <dgm:prSet/>
      <dgm:spPr/>
      <dgm:t>
        <a:bodyPr/>
        <a:lstStyle/>
        <a:p>
          <a:endParaRPr lang="en-US"/>
        </a:p>
      </dgm:t>
    </dgm:pt>
    <dgm:pt modelId="{3BE03F29-6211-483D-9B42-9F169BF5B901}">
      <dgm:prSet phldr="0"/>
      <dgm:spPr/>
      <dgm:t>
        <a:bodyPr/>
        <a:lstStyle/>
        <a:p>
          <a:pPr rtl="0"/>
          <a:r>
            <a:rPr lang="en-US" dirty="0">
              <a:latin typeface="Gill Sans MT"/>
            </a:rPr>
            <a:t>Environmental Setup</a:t>
          </a:r>
        </a:p>
      </dgm:t>
    </dgm:pt>
    <dgm:pt modelId="{62B63A39-328E-433A-8303-C9E76B4006CE}" type="parTrans" cxnId="{93FE933B-9735-4DB8-A188-95F7F734BC59}">
      <dgm:prSet/>
      <dgm:spPr/>
      <dgm:t>
        <a:bodyPr/>
        <a:lstStyle/>
        <a:p>
          <a:endParaRPr lang="en-US"/>
        </a:p>
      </dgm:t>
    </dgm:pt>
    <dgm:pt modelId="{41FBB9D4-AB08-40C5-94CC-683FE5AF805F}" type="sibTrans" cxnId="{93FE933B-9735-4DB8-A188-95F7F734BC59}">
      <dgm:prSet/>
      <dgm:spPr/>
      <dgm:t>
        <a:bodyPr/>
        <a:lstStyle/>
        <a:p>
          <a:endParaRPr lang="en-US"/>
        </a:p>
      </dgm:t>
    </dgm:pt>
    <dgm:pt modelId="{986B0932-147C-42A7-A8E4-5F20DDBC0C37}">
      <dgm:prSet phldr="0"/>
      <dgm:spPr/>
      <dgm:t>
        <a:bodyPr/>
        <a:lstStyle/>
        <a:p>
          <a:r>
            <a:rPr lang="en-US" dirty="0">
              <a:latin typeface="Gill Sans MT"/>
            </a:rPr>
            <a:t>References</a:t>
          </a:r>
        </a:p>
      </dgm:t>
    </dgm:pt>
    <dgm:pt modelId="{BB08CAC5-C058-4F92-9E3F-3E332427135E}" type="parTrans" cxnId="{F406DEBE-648C-417B-8378-3DE33A905934}">
      <dgm:prSet/>
      <dgm:spPr/>
      <dgm:t>
        <a:bodyPr/>
        <a:lstStyle/>
        <a:p>
          <a:endParaRPr lang="en-US"/>
        </a:p>
      </dgm:t>
    </dgm:pt>
    <dgm:pt modelId="{9C603266-22E5-43B7-8EF2-120671CA5D76}" type="sibTrans" cxnId="{F406DEBE-648C-417B-8378-3DE33A905934}">
      <dgm:prSet/>
      <dgm:spPr/>
      <dgm:t>
        <a:bodyPr/>
        <a:lstStyle/>
        <a:p>
          <a:endParaRPr lang="en-US"/>
        </a:p>
      </dgm:t>
    </dgm:pt>
    <dgm:pt modelId="{ED1D508D-7C61-47ED-B59A-734A93C94BEB}" type="pres">
      <dgm:prSet presAssocID="{3A2D0A51-B17B-47ED-8F71-E53F61783F25}" presName="Name0" presStyleCnt="0">
        <dgm:presLayoutVars>
          <dgm:dir/>
          <dgm:resizeHandles/>
        </dgm:presLayoutVars>
      </dgm:prSet>
      <dgm:spPr/>
    </dgm:pt>
    <dgm:pt modelId="{AA3B7E4B-21EB-47AD-90E2-82B67C219814}" type="pres">
      <dgm:prSet presAssocID="{FC2EBDC9-6381-4CA2-9401-96C7F00BC059}" presName="compNode" presStyleCnt="0"/>
      <dgm:spPr/>
    </dgm:pt>
    <dgm:pt modelId="{A218F2D0-F556-48A3-A6C1-2B92EB52CA5C}" type="pres">
      <dgm:prSet presAssocID="{FC2EBDC9-6381-4CA2-9401-96C7F00BC059}" presName="dummyConnPt" presStyleCnt="0"/>
      <dgm:spPr/>
    </dgm:pt>
    <dgm:pt modelId="{76E9DB68-A33C-4161-A1C5-11B74E275468}" type="pres">
      <dgm:prSet presAssocID="{FC2EBDC9-6381-4CA2-9401-96C7F00BC059}" presName="node" presStyleLbl="node1" presStyleIdx="0" presStyleCnt="11">
        <dgm:presLayoutVars>
          <dgm:bulletEnabled val="1"/>
        </dgm:presLayoutVars>
      </dgm:prSet>
      <dgm:spPr/>
    </dgm:pt>
    <dgm:pt modelId="{B83445F5-7EE9-4CB8-BDF2-06834C7AB733}" type="pres">
      <dgm:prSet presAssocID="{E00214E8-F8AD-47FA-8BCE-5CCC765AFC4C}" presName="sibTrans" presStyleLbl="bgSibTrans2D1" presStyleIdx="0" presStyleCnt="10"/>
      <dgm:spPr/>
    </dgm:pt>
    <dgm:pt modelId="{0C5DA854-F0AD-4F6A-B599-A5607C947990}" type="pres">
      <dgm:prSet presAssocID="{7CA81E64-9A77-4CA5-99A9-B5670B8B7378}" presName="compNode" presStyleCnt="0"/>
      <dgm:spPr/>
    </dgm:pt>
    <dgm:pt modelId="{1DCCC6E4-6E30-4B4F-836C-3A59B485D935}" type="pres">
      <dgm:prSet presAssocID="{7CA81E64-9A77-4CA5-99A9-B5670B8B7378}" presName="dummyConnPt" presStyleCnt="0"/>
      <dgm:spPr/>
    </dgm:pt>
    <dgm:pt modelId="{7667D3D5-ABF2-4BED-94FC-D51A0175EE97}" type="pres">
      <dgm:prSet presAssocID="{7CA81E64-9A77-4CA5-99A9-B5670B8B7378}" presName="node" presStyleLbl="node1" presStyleIdx="1" presStyleCnt="11">
        <dgm:presLayoutVars>
          <dgm:bulletEnabled val="1"/>
        </dgm:presLayoutVars>
      </dgm:prSet>
      <dgm:spPr/>
    </dgm:pt>
    <dgm:pt modelId="{284744AC-F6DA-4F2A-B514-1A6F101E6A96}" type="pres">
      <dgm:prSet presAssocID="{0FE145E1-3870-4CA4-9C4E-A2B69681FF1A}" presName="sibTrans" presStyleLbl="bgSibTrans2D1" presStyleIdx="1" presStyleCnt="10"/>
      <dgm:spPr/>
    </dgm:pt>
    <dgm:pt modelId="{21AB491B-26E0-4D11-B660-2F24CA6D0F32}" type="pres">
      <dgm:prSet presAssocID="{BC6E78D1-B8DF-4CFA-82A5-0AF560EA4A72}" presName="compNode" presStyleCnt="0"/>
      <dgm:spPr/>
    </dgm:pt>
    <dgm:pt modelId="{F98067A5-803D-40CA-BFDF-4DF323DA4167}" type="pres">
      <dgm:prSet presAssocID="{BC6E78D1-B8DF-4CFA-82A5-0AF560EA4A72}" presName="dummyConnPt" presStyleCnt="0"/>
      <dgm:spPr/>
    </dgm:pt>
    <dgm:pt modelId="{FDB09C9A-5C1E-4FAB-87E0-6A3D0649E817}" type="pres">
      <dgm:prSet presAssocID="{BC6E78D1-B8DF-4CFA-82A5-0AF560EA4A72}" presName="node" presStyleLbl="node1" presStyleIdx="2" presStyleCnt="11">
        <dgm:presLayoutVars>
          <dgm:bulletEnabled val="1"/>
        </dgm:presLayoutVars>
      </dgm:prSet>
      <dgm:spPr/>
    </dgm:pt>
    <dgm:pt modelId="{FCBA7718-DD93-4C84-A4E7-A2D1BE6AF11A}" type="pres">
      <dgm:prSet presAssocID="{3A163E4E-7AF1-4824-B059-4E81978560AB}" presName="sibTrans" presStyleLbl="bgSibTrans2D1" presStyleIdx="2" presStyleCnt="10"/>
      <dgm:spPr/>
    </dgm:pt>
    <dgm:pt modelId="{6B4716E5-547A-4A85-8ACC-0C8CCE7D903A}" type="pres">
      <dgm:prSet presAssocID="{0393AEEA-BE9E-4435-9E19-A3A1E6DFADFB}" presName="compNode" presStyleCnt="0"/>
      <dgm:spPr/>
    </dgm:pt>
    <dgm:pt modelId="{F0A44EA1-35C6-4D77-89C9-CF6A687A3374}" type="pres">
      <dgm:prSet presAssocID="{0393AEEA-BE9E-4435-9E19-A3A1E6DFADFB}" presName="dummyConnPt" presStyleCnt="0"/>
      <dgm:spPr/>
    </dgm:pt>
    <dgm:pt modelId="{1C648484-DC46-494A-9136-8BEF935DBDE9}" type="pres">
      <dgm:prSet presAssocID="{0393AEEA-BE9E-4435-9E19-A3A1E6DFADFB}" presName="node" presStyleLbl="node1" presStyleIdx="3" presStyleCnt="11">
        <dgm:presLayoutVars>
          <dgm:bulletEnabled val="1"/>
        </dgm:presLayoutVars>
      </dgm:prSet>
      <dgm:spPr/>
    </dgm:pt>
    <dgm:pt modelId="{2CADF416-E891-438C-A5D7-6B5DC85DFE1F}" type="pres">
      <dgm:prSet presAssocID="{DA7B7AE6-4ECD-4BE9-960B-5AEE4AE91112}" presName="sibTrans" presStyleLbl="bgSibTrans2D1" presStyleIdx="3" presStyleCnt="10"/>
      <dgm:spPr/>
    </dgm:pt>
    <dgm:pt modelId="{43725F39-6FC0-4A2C-AF62-D47F1C1D83E9}" type="pres">
      <dgm:prSet presAssocID="{E8AD4505-C3B3-4599-B543-09E93FA4444D}" presName="compNode" presStyleCnt="0"/>
      <dgm:spPr/>
    </dgm:pt>
    <dgm:pt modelId="{77368DAB-3C57-41AE-AF7A-7EB1716678EF}" type="pres">
      <dgm:prSet presAssocID="{E8AD4505-C3B3-4599-B543-09E93FA4444D}" presName="dummyConnPt" presStyleCnt="0"/>
      <dgm:spPr/>
    </dgm:pt>
    <dgm:pt modelId="{6203BFDD-D220-404F-971D-36D7BF85FFC9}" type="pres">
      <dgm:prSet presAssocID="{E8AD4505-C3B3-4599-B543-09E93FA4444D}" presName="node" presStyleLbl="node1" presStyleIdx="4" presStyleCnt="11">
        <dgm:presLayoutVars>
          <dgm:bulletEnabled val="1"/>
        </dgm:presLayoutVars>
      </dgm:prSet>
      <dgm:spPr/>
    </dgm:pt>
    <dgm:pt modelId="{B2982F78-C54D-4FF7-A79C-6F830E123318}" type="pres">
      <dgm:prSet presAssocID="{FCAECA9F-9908-48CB-84B0-77F647895A9D}" presName="sibTrans" presStyleLbl="bgSibTrans2D1" presStyleIdx="4" presStyleCnt="10"/>
      <dgm:spPr/>
    </dgm:pt>
    <dgm:pt modelId="{F31CC471-4993-4001-8C75-A4801860D11D}" type="pres">
      <dgm:prSet presAssocID="{C24219D0-7621-42CE-960B-234C8A33899A}" presName="compNode" presStyleCnt="0"/>
      <dgm:spPr/>
    </dgm:pt>
    <dgm:pt modelId="{FC27EA47-6890-483D-9D86-6CC2B190C06E}" type="pres">
      <dgm:prSet presAssocID="{C24219D0-7621-42CE-960B-234C8A33899A}" presName="dummyConnPt" presStyleCnt="0"/>
      <dgm:spPr/>
    </dgm:pt>
    <dgm:pt modelId="{6DDCEAB2-4276-469E-9B96-368B8F4E0AB0}" type="pres">
      <dgm:prSet presAssocID="{C24219D0-7621-42CE-960B-234C8A33899A}" presName="node" presStyleLbl="node1" presStyleIdx="5" presStyleCnt="11">
        <dgm:presLayoutVars>
          <dgm:bulletEnabled val="1"/>
        </dgm:presLayoutVars>
      </dgm:prSet>
      <dgm:spPr/>
    </dgm:pt>
    <dgm:pt modelId="{C89A7DB8-FD5D-4DE1-9CB3-FEF9696628C1}" type="pres">
      <dgm:prSet presAssocID="{9EBDDE83-FDC4-47E3-BCC7-47B51C9FEEE9}" presName="sibTrans" presStyleLbl="bgSibTrans2D1" presStyleIdx="5" presStyleCnt="10"/>
      <dgm:spPr/>
    </dgm:pt>
    <dgm:pt modelId="{71FB6803-4A44-4BC6-8B78-6D6EDB2CE044}" type="pres">
      <dgm:prSet presAssocID="{FF802CB4-DADD-49F3-B21F-ADE60F0B2424}" presName="compNode" presStyleCnt="0"/>
      <dgm:spPr/>
    </dgm:pt>
    <dgm:pt modelId="{0B939C4F-EE7D-4A45-A801-5A26204F4218}" type="pres">
      <dgm:prSet presAssocID="{FF802CB4-DADD-49F3-B21F-ADE60F0B2424}" presName="dummyConnPt" presStyleCnt="0"/>
      <dgm:spPr/>
    </dgm:pt>
    <dgm:pt modelId="{79029BD3-F478-4BDC-9EE7-A0673A253827}" type="pres">
      <dgm:prSet presAssocID="{FF802CB4-DADD-49F3-B21F-ADE60F0B2424}" presName="node" presStyleLbl="node1" presStyleIdx="6" presStyleCnt="11">
        <dgm:presLayoutVars>
          <dgm:bulletEnabled val="1"/>
        </dgm:presLayoutVars>
      </dgm:prSet>
      <dgm:spPr/>
    </dgm:pt>
    <dgm:pt modelId="{6FBF802E-F145-4D14-9210-5BEC5566C15D}" type="pres">
      <dgm:prSet presAssocID="{B0D0AFC3-52BA-4586-BA15-06AA1A0A3804}" presName="sibTrans" presStyleLbl="bgSibTrans2D1" presStyleIdx="6" presStyleCnt="10"/>
      <dgm:spPr/>
    </dgm:pt>
    <dgm:pt modelId="{129F484A-7D2B-4F62-867F-D1FE48DEA6E8}" type="pres">
      <dgm:prSet presAssocID="{3BE03F29-6211-483D-9B42-9F169BF5B901}" presName="compNode" presStyleCnt="0"/>
      <dgm:spPr/>
    </dgm:pt>
    <dgm:pt modelId="{2CFCA2D0-B11B-43A7-AB08-A12327332835}" type="pres">
      <dgm:prSet presAssocID="{3BE03F29-6211-483D-9B42-9F169BF5B901}" presName="dummyConnPt" presStyleCnt="0"/>
      <dgm:spPr/>
    </dgm:pt>
    <dgm:pt modelId="{9CDE5417-A413-4B63-B7B1-30DDFBCA0214}" type="pres">
      <dgm:prSet presAssocID="{3BE03F29-6211-483D-9B42-9F169BF5B901}" presName="node" presStyleLbl="node1" presStyleIdx="7" presStyleCnt="11">
        <dgm:presLayoutVars>
          <dgm:bulletEnabled val="1"/>
        </dgm:presLayoutVars>
      </dgm:prSet>
      <dgm:spPr/>
    </dgm:pt>
    <dgm:pt modelId="{54E32E16-BCD9-4E18-BFE8-0E27B5AB1A00}" type="pres">
      <dgm:prSet presAssocID="{41FBB9D4-AB08-40C5-94CC-683FE5AF805F}" presName="sibTrans" presStyleLbl="bgSibTrans2D1" presStyleIdx="7" presStyleCnt="10"/>
      <dgm:spPr/>
    </dgm:pt>
    <dgm:pt modelId="{7A9553FA-EF9D-485A-8396-1AB00BD4727F}" type="pres">
      <dgm:prSet presAssocID="{5BBEADCE-F491-46D8-BDE9-4B519C374FAF}" presName="compNode" presStyleCnt="0"/>
      <dgm:spPr/>
    </dgm:pt>
    <dgm:pt modelId="{27E1BF9B-5D46-4CE9-8AB8-C8BEDCEF6C79}" type="pres">
      <dgm:prSet presAssocID="{5BBEADCE-F491-46D8-BDE9-4B519C374FAF}" presName="dummyConnPt" presStyleCnt="0"/>
      <dgm:spPr/>
    </dgm:pt>
    <dgm:pt modelId="{888D3E18-E5F0-4BB0-802C-BFA6DD022BA4}" type="pres">
      <dgm:prSet presAssocID="{5BBEADCE-F491-46D8-BDE9-4B519C374FAF}" presName="node" presStyleLbl="node1" presStyleIdx="8" presStyleCnt="11" custScaleX="125724">
        <dgm:presLayoutVars>
          <dgm:bulletEnabled val="1"/>
        </dgm:presLayoutVars>
      </dgm:prSet>
      <dgm:spPr/>
    </dgm:pt>
    <dgm:pt modelId="{491F8E74-BB0B-49CC-9034-8263932C3E16}" type="pres">
      <dgm:prSet presAssocID="{FCFBC12E-A1DA-4B00-A7E3-1F53B015C019}" presName="sibTrans" presStyleLbl="bgSibTrans2D1" presStyleIdx="8" presStyleCnt="10"/>
      <dgm:spPr/>
    </dgm:pt>
    <dgm:pt modelId="{57F94C82-4EC2-4469-8A32-234715420D7E}" type="pres">
      <dgm:prSet presAssocID="{4799CFDC-0FD9-42DE-9FC6-23E9E85165A9}" presName="compNode" presStyleCnt="0"/>
      <dgm:spPr/>
    </dgm:pt>
    <dgm:pt modelId="{9B9AC335-A132-4C8D-BAB2-CD4C5CA9C3F2}" type="pres">
      <dgm:prSet presAssocID="{4799CFDC-0FD9-42DE-9FC6-23E9E85165A9}" presName="dummyConnPt" presStyleCnt="0"/>
      <dgm:spPr/>
    </dgm:pt>
    <dgm:pt modelId="{95FC9BEA-EE54-4C8A-95C1-28DB8747FCB8}" type="pres">
      <dgm:prSet presAssocID="{4799CFDC-0FD9-42DE-9FC6-23E9E85165A9}" presName="node" presStyleLbl="node1" presStyleIdx="9" presStyleCnt="11" custScaleX="127115">
        <dgm:presLayoutVars>
          <dgm:bulletEnabled val="1"/>
        </dgm:presLayoutVars>
      </dgm:prSet>
      <dgm:spPr/>
    </dgm:pt>
    <dgm:pt modelId="{E8C13D01-1F1F-4B6A-9C5A-7E66B5C6C0F9}" type="pres">
      <dgm:prSet presAssocID="{7DBB8503-FC68-473E-B91D-F1F01D2561BE}" presName="sibTrans" presStyleLbl="bgSibTrans2D1" presStyleIdx="9" presStyleCnt="10"/>
      <dgm:spPr/>
    </dgm:pt>
    <dgm:pt modelId="{05B089CC-5A5E-493A-B412-DFE194F10179}" type="pres">
      <dgm:prSet presAssocID="{986B0932-147C-42A7-A8E4-5F20DDBC0C37}" presName="compNode" presStyleCnt="0"/>
      <dgm:spPr/>
    </dgm:pt>
    <dgm:pt modelId="{538FC58D-474F-4E5A-A661-DFFE48D423B8}" type="pres">
      <dgm:prSet presAssocID="{986B0932-147C-42A7-A8E4-5F20DDBC0C37}" presName="dummyConnPt" presStyleCnt="0"/>
      <dgm:spPr/>
    </dgm:pt>
    <dgm:pt modelId="{D577BAB6-D6EB-4310-971B-B80A5FD13324}" type="pres">
      <dgm:prSet presAssocID="{986B0932-147C-42A7-A8E4-5F20DDBC0C37}" presName="node" presStyleLbl="node1" presStyleIdx="10" presStyleCnt="11">
        <dgm:presLayoutVars>
          <dgm:bulletEnabled val="1"/>
        </dgm:presLayoutVars>
      </dgm:prSet>
      <dgm:spPr/>
    </dgm:pt>
  </dgm:ptLst>
  <dgm:cxnLst>
    <dgm:cxn modelId="{08A6B400-D081-427B-B066-99A93BAD9AE8}" type="presOf" srcId="{9EBDDE83-FDC4-47E3-BCC7-47B51C9FEEE9}" destId="{C89A7DB8-FD5D-4DE1-9CB3-FEF9696628C1}" srcOrd="0" destOrd="0" presId="urn:microsoft.com/office/officeart/2005/8/layout/bProcess4"/>
    <dgm:cxn modelId="{034EF70C-F7E8-4C38-A747-1E08A17E6F66}" srcId="{3A2D0A51-B17B-47ED-8F71-E53F61783F25}" destId="{BC6E78D1-B8DF-4CFA-82A5-0AF560EA4A72}" srcOrd="2" destOrd="0" parTransId="{37AD000D-D73B-45E3-BF81-74FBB7A7F2A6}" sibTransId="{3A163E4E-7AF1-4824-B059-4E81978560AB}"/>
    <dgm:cxn modelId="{060C500F-C3A9-41FB-95AA-211EFC221C37}" srcId="{3A2D0A51-B17B-47ED-8F71-E53F61783F25}" destId="{FF802CB4-DADD-49F3-B21F-ADE60F0B2424}" srcOrd="6" destOrd="0" parTransId="{1CCFFF78-8D08-4FAE-B91F-590E617CB964}" sibTransId="{B0D0AFC3-52BA-4586-BA15-06AA1A0A3804}"/>
    <dgm:cxn modelId="{5989F40F-83E5-451B-BD7D-86B6C0B604B3}" type="presOf" srcId="{DA7B7AE6-4ECD-4BE9-960B-5AEE4AE91112}" destId="{2CADF416-E891-438C-A5D7-6B5DC85DFE1F}" srcOrd="0" destOrd="0" presId="urn:microsoft.com/office/officeart/2005/8/layout/bProcess4"/>
    <dgm:cxn modelId="{3EE09216-E6D9-41C1-8FF0-BDC3622127CC}" type="presOf" srcId="{0393AEEA-BE9E-4435-9E19-A3A1E6DFADFB}" destId="{1C648484-DC46-494A-9136-8BEF935DBDE9}" srcOrd="0" destOrd="0" presId="urn:microsoft.com/office/officeart/2005/8/layout/bProcess4"/>
    <dgm:cxn modelId="{9D544B1A-3CFE-4A21-BD11-C87D90C7D6D9}" srcId="{3A2D0A51-B17B-47ED-8F71-E53F61783F25}" destId="{4799CFDC-0FD9-42DE-9FC6-23E9E85165A9}" srcOrd="9" destOrd="0" parTransId="{2936229E-FC00-4F3B-955D-4BEE79246EC4}" sibTransId="{7DBB8503-FC68-473E-B91D-F1F01D2561BE}"/>
    <dgm:cxn modelId="{9604771C-C0E1-4F22-B2B0-1B36B3F62466}" type="presOf" srcId="{41FBB9D4-AB08-40C5-94CC-683FE5AF805F}" destId="{54E32E16-BCD9-4E18-BFE8-0E27B5AB1A00}" srcOrd="0" destOrd="0" presId="urn:microsoft.com/office/officeart/2005/8/layout/bProcess4"/>
    <dgm:cxn modelId="{99A39124-F83F-4704-A7B9-7EED852CD13F}" srcId="{3A2D0A51-B17B-47ED-8F71-E53F61783F25}" destId="{0393AEEA-BE9E-4435-9E19-A3A1E6DFADFB}" srcOrd="3" destOrd="0" parTransId="{398947E1-15FA-4C50-B2DC-C06AAC44BC3D}" sibTransId="{DA7B7AE6-4ECD-4BE9-960B-5AEE4AE91112}"/>
    <dgm:cxn modelId="{849F2630-539A-45FA-AE77-2107BA104A64}" type="presOf" srcId="{BC6E78D1-B8DF-4CFA-82A5-0AF560EA4A72}" destId="{FDB09C9A-5C1E-4FAB-87E0-6A3D0649E817}" srcOrd="0" destOrd="0" presId="urn:microsoft.com/office/officeart/2005/8/layout/bProcess4"/>
    <dgm:cxn modelId="{3AA3B430-7FA4-45B8-9B82-7183060D70A0}" type="presOf" srcId="{4799CFDC-0FD9-42DE-9FC6-23E9E85165A9}" destId="{95FC9BEA-EE54-4C8A-95C1-28DB8747FCB8}" srcOrd="0" destOrd="0" presId="urn:microsoft.com/office/officeart/2005/8/layout/bProcess4"/>
    <dgm:cxn modelId="{AA090D3B-66E9-496D-A0D0-7C0AC4FB0160}" type="presOf" srcId="{FCFBC12E-A1DA-4B00-A7E3-1F53B015C019}" destId="{491F8E74-BB0B-49CC-9034-8263932C3E16}" srcOrd="0" destOrd="0" presId="urn:microsoft.com/office/officeart/2005/8/layout/bProcess4"/>
    <dgm:cxn modelId="{93FE933B-9735-4DB8-A188-95F7F734BC59}" srcId="{3A2D0A51-B17B-47ED-8F71-E53F61783F25}" destId="{3BE03F29-6211-483D-9B42-9F169BF5B901}" srcOrd="7" destOrd="0" parTransId="{62B63A39-328E-433A-8303-C9E76B4006CE}" sibTransId="{41FBB9D4-AB08-40C5-94CC-683FE5AF805F}"/>
    <dgm:cxn modelId="{E152515B-094D-4AC1-BA74-AC8F33EBC54A}" type="presOf" srcId="{3A163E4E-7AF1-4824-B059-4E81978560AB}" destId="{FCBA7718-DD93-4C84-A4E7-A2D1BE6AF11A}" srcOrd="0" destOrd="0" presId="urn:microsoft.com/office/officeart/2005/8/layout/bProcess4"/>
    <dgm:cxn modelId="{C75A2B45-9264-497E-9DD6-A5BABCA64FE7}" type="presOf" srcId="{B0D0AFC3-52BA-4586-BA15-06AA1A0A3804}" destId="{6FBF802E-F145-4D14-9210-5BEC5566C15D}" srcOrd="0" destOrd="0" presId="urn:microsoft.com/office/officeart/2005/8/layout/bProcess4"/>
    <dgm:cxn modelId="{C167DF5A-3851-44FC-8F69-14B022D651E9}" srcId="{3A2D0A51-B17B-47ED-8F71-E53F61783F25}" destId="{FC2EBDC9-6381-4CA2-9401-96C7F00BC059}" srcOrd="0" destOrd="0" parTransId="{5F88F0DE-AE01-4EB1-870A-DF6615092CF4}" sibTransId="{E00214E8-F8AD-47FA-8BCE-5CCC765AFC4C}"/>
    <dgm:cxn modelId="{0388227C-0EE8-4301-9D6F-B15C928B7BDF}" type="presOf" srcId="{0FE145E1-3870-4CA4-9C4E-A2B69681FF1A}" destId="{284744AC-F6DA-4F2A-B514-1A6F101E6A96}" srcOrd="0" destOrd="0" presId="urn:microsoft.com/office/officeart/2005/8/layout/bProcess4"/>
    <dgm:cxn modelId="{F0C50C84-182E-4751-BA77-852CEB466036}" type="presOf" srcId="{5BBEADCE-F491-46D8-BDE9-4B519C374FAF}" destId="{888D3E18-E5F0-4BB0-802C-BFA6DD022BA4}" srcOrd="0" destOrd="0" presId="urn:microsoft.com/office/officeart/2005/8/layout/bProcess4"/>
    <dgm:cxn modelId="{1F300B8E-40B3-4FC3-8E36-8A051BFC624B}" type="presOf" srcId="{3A2D0A51-B17B-47ED-8F71-E53F61783F25}" destId="{ED1D508D-7C61-47ED-B59A-734A93C94BEB}" srcOrd="0" destOrd="0" presId="urn:microsoft.com/office/officeart/2005/8/layout/bProcess4"/>
    <dgm:cxn modelId="{45AF439C-73D1-4B9C-AE1D-129ABFBF8652}" type="presOf" srcId="{7CA81E64-9A77-4CA5-99A9-B5670B8B7378}" destId="{7667D3D5-ABF2-4BED-94FC-D51A0175EE97}" srcOrd="0" destOrd="0" presId="urn:microsoft.com/office/officeart/2005/8/layout/bProcess4"/>
    <dgm:cxn modelId="{BA9ED9A8-FACA-460E-BA7E-E6ACA827B0D9}" type="presOf" srcId="{3BE03F29-6211-483D-9B42-9F169BF5B901}" destId="{9CDE5417-A413-4B63-B7B1-30DDFBCA0214}" srcOrd="0" destOrd="0" presId="urn:microsoft.com/office/officeart/2005/8/layout/bProcess4"/>
    <dgm:cxn modelId="{B1103BAB-9116-42E9-B3E4-1B0D688F887A}" type="presOf" srcId="{E00214E8-F8AD-47FA-8BCE-5CCC765AFC4C}" destId="{B83445F5-7EE9-4CB8-BDF2-06834C7AB733}" srcOrd="0" destOrd="0" presId="urn:microsoft.com/office/officeart/2005/8/layout/bProcess4"/>
    <dgm:cxn modelId="{7612BFAD-1814-4E96-BFCA-0F75D9217AC7}" type="presOf" srcId="{C24219D0-7621-42CE-960B-234C8A33899A}" destId="{6DDCEAB2-4276-469E-9B96-368B8F4E0AB0}" srcOrd="0" destOrd="0" presId="urn:microsoft.com/office/officeart/2005/8/layout/bProcess4"/>
    <dgm:cxn modelId="{73203EB8-3319-4F9A-93F9-B62B9CC719A8}" srcId="{3A2D0A51-B17B-47ED-8F71-E53F61783F25}" destId="{E8AD4505-C3B3-4599-B543-09E93FA4444D}" srcOrd="4" destOrd="0" parTransId="{E0D2DDFD-5BC0-4EF4-8780-758C425EC987}" sibTransId="{FCAECA9F-9908-48CB-84B0-77F647895A9D}"/>
    <dgm:cxn modelId="{F406DEBE-648C-417B-8378-3DE33A905934}" srcId="{3A2D0A51-B17B-47ED-8F71-E53F61783F25}" destId="{986B0932-147C-42A7-A8E4-5F20DDBC0C37}" srcOrd="10" destOrd="0" parTransId="{BB08CAC5-C058-4F92-9E3F-3E332427135E}" sibTransId="{9C603266-22E5-43B7-8EF2-120671CA5D76}"/>
    <dgm:cxn modelId="{6E4183C9-04B3-494D-BCAC-9E29D1F8EEDD}" type="presOf" srcId="{E8AD4505-C3B3-4599-B543-09E93FA4444D}" destId="{6203BFDD-D220-404F-971D-36D7BF85FFC9}" srcOrd="0" destOrd="0" presId="urn:microsoft.com/office/officeart/2005/8/layout/bProcess4"/>
    <dgm:cxn modelId="{E8A7F4CA-E1A0-42F6-9667-4DDAD024FC64}" type="presOf" srcId="{FF802CB4-DADD-49F3-B21F-ADE60F0B2424}" destId="{79029BD3-F478-4BDC-9EE7-A0673A253827}" srcOrd="0" destOrd="0" presId="urn:microsoft.com/office/officeart/2005/8/layout/bProcess4"/>
    <dgm:cxn modelId="{09C56DD9-1978-41AA-87C4-3174115CFC2E}" srcId="{3A2D0A51-B17B-47ED-8F71-E53F61783F25}" destId="{7CA81E64-9A77-4CA5-99A9-B5670B8B7378}" srcOrd="1" destOrd="0" parTransId="{82FC71EE-FBC0-4BDB-A901-CB02EFAAD2B7}" sibTransId="{0FE145E1-3870-4CA4-9C4E-A2B69681FF1A}"/>
    <dgm:cxn modelId="{C09624DE-6A33-4A09-AA1F-4BB0BBC0EC05}" srcId="{3A2D0A51-B17B-47ED-8F71-E53F61783F25}" destId="{C24219D0-7621-42CE-960B-234C8A33899A}" srcOrd="5" destOrd="0" parTransId="{7FA100F5-15EE-4E62-8D55-E0F15F83D31E}" sibTransId="{9EBDDE83-FDC4-47E3-BCC7-47B51C9FEEE9}"/>
    <dgm:cxn modelId="{6C52B0E4-8C98-44BE-9123-95400AA878B3}" type="presOf" srcId="{7DBB8503-FC68-473E-B91D-F1F01D2561BE}" destId="{E8C13D01-1F1F-4B6A-9C5A-7E66B5C6C0F9}" srcOrd="0" destOrd="0" presId="urn:microsoft.com/office/officeart/2005/8/layout/bProcess4"/>
    <dgm:cxn modelId="{1C9B7CEE-5327-4DC4-8B78-E9B5364A0D06}" type="presOf" srcId="{986B0932-147C-42A7-A8E4-5F20DDBC0C37}" destId="{D577BAB6-D6EB-4310-971B-B80A5FD13324}" srcOrd="0" destOrd="0" presId="urn:microsoft.com/office/officeart/2005/8/layout/bProcess4"/>
    <dgm:cxn modelId="{E818F3F2-1CC3-4914-B527-F2B70898BE8D}" type="presOf" srcId="{FCAECA9F-9908-48CB-84B0-77F647895A9D}" destId="{B2982F78-C54D-4FF7-A79C-6F830E123318}" srcOrd="0" destOrd="0" presId="urn:microsoft.com/office/officeart/2005/8/layout/bProcess4"/>
    <dgm:cxn modelId="{E2EB69F8-1E8E-4A9A-BA22-AAFAA4123BC2}" srcId="{3A2D0A51-B17B-47ED-8F71-E53F61783F25}" destId="{5BBEADCE-F491-46D8-BDE9-4B519C374FAF}" srcOrd="8" destOrd="0" parTransId="{0478C3DF-3D4E-473F-9AE5-502A20AF9254}" sibTransId="{FCFBC12E-A1DA-4B00-A7E3-1F53B015C019}"/>
    <dgm:cxn modelId="{E1A8CDF9-0272-4290-81FC-79D147DC4960}" type="presOf" srcId="{FC2EBDC9-6381-4CA2-9401-96C7F00BC059}" destId="{76E9DB68-A33C-4161-A1C5-11B74E275468}" srcOrd="0" destOrd="0" presId="urn:microsoft.com/office/officeart/2005/8/layout/bProcess4"/>
    <dgm:cxn modelId="{B80A654B-9AC3-4DBC-88C3-F8227B84D1C1}" type="presParOf" srcId="{ED1D508D-7C61-47ED-B59A-734A93C94BEB}" destId="{AA3B7E4B-21EB-47AD-90E2-82B67C219814}" srcOrd="0" destOrd="0" presId="urn:microsoft.com/office/officeart/2005/8/layout/bProcess4"/>
    <dgm:cxn modelId="{AC8F5597-1B75-419B-99BE-A60E20ACE9F0}" type="presParOf" srcId="{AA3B7E4B-21EB-47AD-90E2-82B67C219814}" destId="{A218F2D0-F556-48A3-A6C1-2B92EB52CA5C}" srcOrd="0" destOrd="0" presId="urn:microsoft.com/office/officeart/2005/8/layout/bProcess4"/>
    <dgm:cxn modelId="{30ADEE10-28B9-47D8-AB3F-B1569FA5FC18}" type="presParOf" srcId="{AA3B7E4B-21EB-47AD-90E2-82B67C219814}" destId="{76E9DB68-A33C-4161-A1C5-11B74E275468}" srcOrd="1" destOrd="0" presId="urn:microsoft.com/office/officeart/2005/8/layout/bProcess4"/>
    <dgm:cxn modelId="{AB7BA17C-ECD3-4F36-A651-F558AAE21406}" type="presParOf" srcId="{ED1D508D-7C61-47ED-B59A-734A93C94BEB}" destId="{B83445F5-7EE9-4CB8-BDF2-06834C7AB733}" srcOrd="1" destOrd="0" presId="urn:microsoft.com/office/officeart/2005/8/layout/bProcess4"/>
    <dgm:cxn modelId="{34C63349-BEC8-4973-A062-79A952A229E3}" type="presParOf" srcId="{ED1D508D-7C61-47ED-B59A-734A93C94BEB}" destId="{0C5DA854-F0AD-4F6A-B599-A5607C947990}" srcOrd="2" destOrd="0" presId="urn:microsoft.com/office/officeart/2005/8/layout/bProcess4"/>
    <dgm:cxn modelId="{DBB2D80A-9381-43EB-A4DB-946145B7370E}" type="presParOf" srcId="{0C5DA854-F0AD-4F6A-B599-A5607C947990}" destId="{1DCCC6E4-6E30-4B4F-836C-3A59B485D935}" srcOrd="0" destOrd="0" presId="urn:microsoft.com/office/officeart/2005/8/layout/bProcess4"/>
    <dgm:cxn modelId="{D170B883-AD9B-4EBB-8F00-011F40463EC0}" type="presParOf" srcId="{0C5DA854-F0AD-4F6A-B599-A5607C947990}" destId="{7667D3D5-ABF2-4BED-94FC-D51A0175EE97}" srcOrd="1" destOrd="0" presId="urn:microsoft.com/office/officeart/2005/8/layout/bProcess4"/>
    <dgm:cxn modelId="{0027286E-950C-4676-B6DF-13C2E0D5D54C}" type="presParOf" srcId="{ED1D508D-7C61-47ED-B59A-734A93C94BEB}" destId="{284744AC-F6DA-4F2A-B514-1A6F101E6A96}" srcOrd="3" destOrd="0" presId="urn:microsoft.com/office/officeart/2005/8/layout/bProcess4"/>
    <dgm:cxn modelId="{3212551D-5933-4649-B71A-AC6829DC0AA5}" type="presParOf" srcId="{ED1D508D-7C61-47ED-B59A-734A93C94BEB}" destId="{21AB491B-26E0-4D11-B660-2F24CA6D0F32}" srcOrd="4" destOrd="0" presId="urn:microsoft.com/office/officeart/2005/8/layout/bProcess4"/>
    <dgm:cxn modelId="{49F6ED01-1028-497C-9EE6-FC9CB9BF17F7}" type="presParOf" srcId="{21AB491B-26E0-4D11-B660-2F24CA6D0F32}" destId="{F98067A5-803D-40CA-BFDF-4DF323DA4167}" srcOrd="0" destOrd="0" presId="urn:microsoft.com/office/officeart/2005/8/layout/bProcess4"/>
    <dgm:cxn modelId="{2B5D6802-B44E-4C2D-A9BF-FE3A4F886F43}" type="presParOf" srcId="{21AB491B-26E0-4D11-B660-2F24CA6D0F32}" destId="{FDB09C9A-5C1E-4FAB-87E0-6A3D0649E817}" srcOrd="1" destOrd="0" presId="urn:microsoft.com/office/officeart/2005/8/layout/bProcess4"/>
    <dgm:cxn modelId="{494AD5F2-206E-425A-B3F1-90F7ECAE78A8}" type="presParOf" srcId="{ED1D508D-7C61-47ED-B59A-734A93C94BEB}" destId="{FCBA7718-DD93-4C84-A4E7-A2D1BE6AF11A}" srcOrd="5" destOrd="0" presId="urn:microsoft.com/office/officeart/2005/8/layout/bProcess4"/>
    <dgm:cxn modelId="{EEE6B7C1-FE85-4978-B63A-D30401C31BB7}" type="presParOf" srcId="{ED1D508D-7C61-47ED-B59A-734A93C94BEB}" destId="{6B4716E5-547A-4A85-8ACC-0C8CCE7D903A}" srcOrd="6" destOrd="0" presId="urn:microsoft.com/office/officeart/2005/8/layout/bProcess4"/>
    <dgm:cxn modelId="{9DF2CCEA-3F36-49EB-B1F4-12D47BFBB30B}" type="presParOf" srcId="{6B4716E5-547A-4A85-8ACC-0C8CCE7D903A}" destId="{F0A44EA1-35C6-4D77-89C9-CF6A687A3374}" srcOrd="0" destOrd="0" presId="urn:microsoft.com/office/officeart/2005/8/layout/bProcess4"/>
    <dgm:cxn modelId="{052C5860-7079-44BB-AC61-F03986956C55}" type="presParOf" srcId="{6B4716E5-547A-4A85-8ACC-0C8CCE7D903A}" destId="{1C648484-DC46-494A-9136-8BEF935DBDE9}" srcOrd="1" destOrd="0" presId="urn:microsoft.com/office/officeart/2005/8/layout/bProcess4"/>
    <dgm:cxn modelId="{E8B758F2-C04D-480D-B916-38E430E57CAF}" type="presParOf" srcId="{ED1D508D-7C61-47ED-B59A-734A93C94BEB}" destId="{2CADF416-E891-438C-A5D7-6B5DC85DFE1F}" srcOrd="7" destOrd="0" presId="urn:microsoft.com/office/officeart/2005/8/layout/bProcess4"/>
    <dgm:cxn modelId="{69A43727-4297-4694-9F60-B1DDEDFF9346}" type="presParOf" srcId="{ED1D508D-7C61-47ED-B59A-734A93C94BEB}" destId="{43725F39-6FC0-4A2C-AF62-D47F1C1D83E9}" srcOrd="8" destOrd="0" presId="urn:microsoft.com/office/officeart/2005/8/layout/bProcess4"/>
    <dgm:cxn modelId="{08A4DBFA-B282-47F3-AAF9-1EC487D82818}" type="presParOf" srcId="{43725F39-6FC0-4A2C-AF62-D47F1C1D83E9}" destId="{77368DAB-3C57-41AE-AF7A-7EB1716678EF}" srcOrd="0" destOrd="0" presId="urn:microsoft.com/office/officeart/2005/8/layout/bProcess4"/>
    <dgm:cxn modelId="{3C5D8519-E623-4037-9101-76A42C7E6D30}" type="presParOf" srcId="{43725F39-6FC0-4A2C-AF62-D47F1C1D83E9}" destId="{6203BFDD-D220-404F-971D-36D7BF85FFC9}" srcOrd="1" destOrd="0" presId="urn:microsoft.com/office/officeart/2005/8/layout/bProcess4"/>
    <dgm:cxn modelId="{23007403-7512-49DC-92D7-41ABC307BFE8}" type="presParOf" srcId="{ED1D508D-7C61-47ED-B59A-734A93C94BEB}" destId="{B2982F78-C54D-4FF7-A79C-6F830E123318}" srcOrd="9" destOrd="0" presId="urn:microsoft.com/office/officeart/2005/8/layout/bProcess4"/>
    <dgm:cxn modelId="{B16F8255-6CD4-4D04-9BFF-753E7B69ECD9}" type="presParOf" srcId="{ED1D508D-7C61-47ED-B59A-734A93C94BEB}" destId="{F31CC471-4993-4001-8C75-A4801860D11D}" srcOrd="10" destOrd="0" presId="urn:microsoft.com/office/officeart/2005/8/layout/bProcess4"/>
    <dgm:cxn modelId="{B4B2255B-C545-43AA-ABEF-F1A1845C4582}" type="presParOf" srcId="{F31CC471-4993-4001-8C75-A4801860D11D}" destId="{FC27EA47-6890-483D-9D86-6CC2B190C06E}" srcOrd="0" destOrd="0" presId="urn:microsoft.com/office/officeart/2005/8/layout/bProcess4"/>
    <dgm:cxn modelId="{0F0BF502-6FF3-473C-B18F-23F0827A1A45}" type="presParOf" srcId="{F31CC471-4993-4001-8C75-A4801860D11D}" destId="{6DDCEAB2-4276-469E-9B96-368B8F4E0AB0}" srcOrd="1" destOrd="0" presId="urn:microsoft.com/office/officeart/2005/8/layout/bProcess4"/>
    <dgm:cxn modelId="{35DB0A2E-35C3-448B-A21F-E8C912499D62}" type="presParOf" srcId="{ED1D508D-7C61-47ED-B59A-734A93C94BEB}" destId="{C89A7DB8-FD5D-4DE1-9CB3-FEF9696628C1}" srcOrd="11" destOrd="0" presId="urn:microsoft.com/office/officeart/2005/8/layout/bProcess4"/>
    <dgm:cxn modelId="{7BE0CE5D-09CE-4D75-83C1-808BA6C040F3}" type="presParOf" srcId="{ED1D508D-7C61-47ED-B59A-734A93C94BEB}" destId="{71FB6803-4A44-4BC6-8B78-6D6EDB2CE044}" srcOrd="12" destOrd="0" presId="urn:microsoft.com/office/officeart/2005/8/layout/bProcess4"/>
    <dgm:cxn modelId="{6E19B609-57E2-4AAA-ACFA-A636BE3EAB81}" type="presParOf" srcId="{71FB6803-4A44-4BC6-8B78-6D6EDB2CE044}" destId="{0B939C4F-EE7D-4A45-A801-5A26204F4218}" srcOrd="0" destOrd="0" presId="urn:microsoft.com/office/officeart/2005/8/layout/bProcess4"/>
    <dgm:cxn modelId="{E477DF02-92D6-4AA2-BF95-38197BD76BEF}" type="presParOf" srcId="{71FB6803-4A44-4BC6-8B78-6D6EDB2CE044}" destId="{79029BD3-F478-4BDC-9EE7-A0673A253827}" srcOrd="1" destOrd="0" presId="urn:microsoft.com/office/officeart/2005/8/layout/bProcess4"/>
    <dgm:cxn modelId="{31E76E4A-832F-415B-9C8E-C867A958183D}" type="presParOf" srcId="{ED1D508D-7C61-47ED-B59A-734A93C94BEB}" destId="{6FBF802E-F145-4D14-9210-5BEC5566C15D}" srcOrd="13" destOrd="0" presId="urn:microsoft.com/office/officeart/2005/8/layout/bProcess4"/>
    <dgm:cxn modelId="{3A9042F1-CAA8-4EFF-A65B-2EE237CF9A5A}" type="presParOf" srcId="{ED1D508D-7C61-47ED-B59A-734A93C94BEB}" destId="{129F484A-7D2B-4F62-867F-D1FE48DEA6E8}" srcOrd="14" destOrd="0" presId="urn:microsoft.com/office/officeart/2005/8/layout/bProcess4"/>
    <dgm:cxn modelId="{0FC626A5-56A4-44EE-91F6-84EBE8E93156}" type="presParOf" srcId="{129F484A-7D2B-4F62-867F-D1FE48DEA6E8}" destId="{2CFCA2D0-B11B-43A7-AB08-A12327332835}" srcOrd="0" destOrd="0" presId="urn:microsoft.com/office/officeart/2005/8/layout/bProcess4"/>
    <dgm:cxn modelId="{A05A668C-60A0-4A70-90C3-4DB64359B5E8}" type="presParOf" srcId="{129F484A-7D2B-4F62-867F-D1FE48DEA6E8}" destId="{9CDE5417-A413-4B63-B7B1-30DDFBCA0214}" srcOrd="1" destOrd="0" presId="urn:microsoft.com/office/officeart/2005/8/layout/bProcess4"/>
    <dgm:cxn modelId="{B281808D-E0A2-4D29-B507-EC804DCBE87C}" type="presParOf" srcId="{ED1D508D-7C61-47ED-B59A-734A93C94BEB}" destId="{54E32E16-BCD9-4E18-BFE8-0E27B5AB1A00}" srcOrd="15" destOrd="0" presId="urn:microsoft.com/office/officeart/2005/8/layout/bProcess4"/>
    <dgm:cxn modelId="{9DE47116-C8AD-476B-8722-4431FD68A004}" type="presParOf" srcId="{ED1D508D-7C61-47ED-B59A-734A93C94BEB}" destId="{7A9553FA-EF9D-485A-8396-1AB00BD4727F}" srcOrd="16" destOrd="0" presId="urn:microsoft.com/office/officeart/2005/8/layout/bProcess4"/>
    <dgm:cxn modelId="{FD416441-2A08-4718-91C6-A54375CA58EB}" type="presParOf" srcId="{7A9553FA-EF9D-485A-8396-1AB00BD4727F}" destId="{27E1BF9B-5D46-4CE9-8AB8-C8BEDCEF6C79}" srcOrd="0" destOrd="0" presId="urn:microsoft.com/office/officeart/2005/8/layout/bProcess4"/>
    <dgm:cxn modelId="{128B3E38-9FBF-4A2C-AFF6-8280DF4A89BF}" type="presParOf" srcId="{7A9553FA-EF9D-485A-8396-1AB00BD4727F}" destId="{888D3E18-E5F0-4BB0-802C-BFA6DD022BA4}" srcOrd="1" destOrd="0" presId="urn:microsoft.com/office/officeart/2005/8/layout/bProcess4"/>
    <dgm:cxn modelId="{86DEF4FA-5BF8-4806-AB05-A2E144765F43}" type="presParOf" srcId="{ED1D508D-7C61-47ED-B59A-734A93C94BEB}" destId="{491F8E74-BB0B-49CC-9034-8263932C3E16}" srcOrd="17" destOrd="0" presId="urn:microsoft.com/office/officeart/2005/8/layout/bProcess4"/>
    <dgm:cxn modelId="{C2815C31-0A05-42B4-BBCD-827237A19EE9}" type="presParOf" srcId="{ED1D508D-7C61-47ED-B59A-734A93C94BEB}" destId="{57F94C82-4EC2-4469-8A32-234715420D7E}" srcOrd="18" destOrd="0" presId="urn:microsoft.com/office/officeart/2005/8/layout/bProcess4"/>
    <dgm:cxn modelId="{5AB46EB2-31CF-4889-986A-5BFC12A124C3}" type="presParOf" srcId="{57F94C82-4EC2-4469-8A32-234715420D7E}" destId="{9B9AC335-A132-4C8D-BAB2-CD4C5CA9C3F2}" srcOrd="0" destOrd="0" presId="urn:microsoft.com/office/officeart/2005/8/layout/bProcess4"/>
    <dgm:cxn modelId="{FDF0BB71-EFAC-46F2-B47A-B5F12D74ACD2}" type="presParOf" srcId="{57F94C82-4EC2-4469-8A32-234715420D7E}" destId="{95FC9BEA-EE54-4C8A-95C1-28DB8747FCB8}" srcOrd="1" destOrd="0" presId="urn:microsoft.com/office/officeart/2005/8/layout/bProcess4"/>
    <dgm:cxn modelId="{B478C238-BBD4-4544-91A0-F51BEA7E0C98}" type="presParOf" srcId="{ED1D508D-7C61-47ED-B59A-734A93C94BEB}" destId="{E8C13D01-1F1F-4B6A-9C5A-7E66B5C6C0F9}" srcOrd="19" destOrd="0" presId="urn:microsoft.com/office/officeart/2005/8/layout/bProcess4"/>
    <dgm:cxn modelId="{A44CF477-CD24-46FD-95A1-CB0DA7A9E190}" type="presParOf" srcId="{ED1D508D-7C61-47ED-B59A-734A93C94BEB}" destId="{05B089CC-5A5E-493A-B412-DFE194F10179}" srcOrd="20" destOrd="0" presId="urn:microsoft.com/office/officeart/2005/8/layout/bProcess4"/>
    <dgm:cxn modelId="{40B1B8F7-168B-4EB9-B6C0-3253FBF6EC48}" type="presParOf" srcId="{05B089CC-5A5E-493A-B412-DFE194F10179}" destId="{538FC58D-474F-4E5A-A661-DFFE48D423B8}" srcOrd="0" destOrd="0" presId="urn:microsoft.com/office/officeart/2005/8/layout/bProcess4"/>
    <dgm:cxn modelId="{00EB5F1D-D260-4D51-872C-FAEA4C24B09B}" type="presParOf" srcId="{05B089CC-5A5E-493A-B412-DFE194F10179}" destId="{D577BAB6-D6EB-4310-971B-B80A5FD1332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445F5-7EE9-4CB8-BDF2-06834C7AB733}">
      <dsp:nvSpPr>
        <dsp:cNvPr id="0" name=""/>
        <dsp:cNvSpPr/>
      </dsp:nvSpPr>
      <dsp:spPr>
        <a:xfrm rot="5400000">
          <a:off x="1909257" y="712027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9DB68-A33C-4161-A1C5-11B74E275468}">
      <dsp:nvSpPr>
        <dsp:cNvPr id="0" name=""/>
        <dsp:cNvSpPr/>
      </dsp:nvSpPr>
      <dsp:spPr>
        <a:xfrm>
          <a:off x="2164618" y="1982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Introduction</a:t>
          </a:r>
        </a:p>
      </dsp:txBody>
      <dsp:txXfrm>
        <a:off x="2190790" y="28154"/>
        <a:ext cx="1436945" cy="841229"/>
      </dsp:txXfrm>
    </dsp:sp>
    <dsp:sp modelId="{284744AC-F6DA-4F2A-B514-1A6F101E6A96}">
      <dsp:nvSpPr>
        <dsp:cNvPr id="0" name=""/>
        <dsp:cNvSpPr/>
      </dsp:nvSpPr>
      <dsp:spPr>
        <a:xfrm rot="5400000">
          <a:off x="1909257" y="1828995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7D3D5-ABF2-4BED-94FC-D51A0175EE97}">
      <dsp:nvSpPr>
        <dsp:cNvPr id="0" name=""/>
        <dsp:cNvSpPr/>
      </dsp:nvSpPr>
      <dsp:spPr>
        <a:xfrm>
          <a:off x="2164618" y="1118950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Flaws in Traditional System</a:t>
          </a:r>
        </a:p>
      </dsp:txBody>
      <dsp:txXfrm>
        <a:off x="2190790" y="1145122"/>
        <a:ext cx="1436945" cy="841229"/>
      </dsp:txXfrm>
    </dsp:sp>
    <dsp:sp modelId="{FCBA7718-DD93-4C84-A4E7-A2D1BE6AF11A}">
      <dsp:nvSpPr>
        <dsp:cNvPr id="0" name=""/>
        <dsp:cNvSpPr/>
      </dsp:nvSpPr>
      <dsp:spPr>
        <a:xfrm rot="5400000">
          <a:off x="1909257" y="2945962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C9A-5C1E-4FAB-87E0-6A3D0649E817}">
      <dsp:nvSpPr>
        <dsp:cNvPr id="0" name=""/>
        <dsp:cNvSpPr/>
      </dsp:nvSpPr>
      <dsp:spPr>
        <a:xfrm>
          <a:off x="2164618" y="2235917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Objectives</a:t>
          </a:r>
        </a:p>
      </dsp:txBody>
      <dsp:txXfrm>
        <a:off x="2190790" y="2262089"/>
        <a:ext cx="1436945" cy="841229"/>
      </dsp:txXfrm>
    </dsp:sp>
    <dsp:sp modelId="{2CADF416-E891-438C-A5D7-6B5DC85DFE1F}">
      <dsp:nvSpPr>
        <dsp:cNvPr id="0" name=""/>
        <dsp:cNvSpPr/>
      </dsp:nvSpPr>
      <dsp:spPr>
        <a:xfrm>
          <a:off x="2467741" y="3504446"/>
          <a:ext cx="1975490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48484-DC46-494A-9136-8BEF935DBDE9}">
      <dsp:nvSpPr>
        <dsp:cNvPr id="0" name=""/>
        <dsp:cNvSpPr/>
      </dsp:nvSpPr>
      <dsp:spPr>
        <a:xfrm>
          <a:off x="2164618" y="3352885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/>
            </a:rPr>
            <a:t>Blockchain</a:t>
          </a:r>
          <a:endParaRPr lang="en-US" sz="1700" kern="1200" dirty="0"/>
        </a:p>
      </dsp:txBody>
      <dsp:txXfrm>
        <a:off x="2190790" y="3379057"/>
        <a:ext cx="1436945" cy="841229"/>
      </dsp:txXfrm>
    </dsp:sp>
    <dsp:sp modelId="{B2982F78-C54D-4FF7-A79C-6F830E123318}">
      <dsp:nvSpPr>
        <dsp:cNvPr id="0" name=""/>
        <dsp:cNvSpPr/>
      </dsp:nvSpPr>
      <dsp:spPr>
        <a:xfrm rot="16200000">
          <a:off x="3890012" y="2945962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3BFDD-D220-404F-971D-36D7BF85FFC9}">
      <dsp:nvSpPr>
        <dsp:cNvPr id="0" name=""/>
        <dsp:cNvSpPr/>
      </dsp:nvSpPr>
      <dsp:spPr>
        <a:xfrm>
          <a:off x="4145374" y="3352885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Ethereum</a:t>
          </a:r>
        </a:p>
      </dsp:txBody>
      <dsp:txXfrm>
        <a:off x="4171546" y="3379057"/>
        <a:ext cx="1436945" cy="841229"/>
      </dsp:txXfrm>
    </dsp:sp>
    <dsp:sp modelId="{C89A7DB8-FD5D-4DE1-9CB3-FEF9696628C1}">
      <dsp:nvSpPr>
        <dsp:cNvPr id="0" name=""/>
        <dsp:cNvSpPr/>
      </dsp:nvSpPr>
      <dsp:spPr>
        <a:xfrm rot="16200000">
          <a:off x="3890012" y="1828995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CEAB2-4276-469E-9B96-368B8F4E0AB0}">
      <dsp:nvSpPr>
        <dsp:cNvPr id="0" name=""/>
        <dsp:cNvSpPr/>
      </dsp:nvSpPr>
      <dsp:spPr>
        <a:xfrm>
          <a:off x="4145374" y="2235917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/>
            </a:rPr>
            <a:t>Smart Contract</a:t>
          </a:r>
        </a:p>
      </dsp:txBody>
      <dsp:txXfrm>
        <a:off x="4171546" y="2262089"/>
        <a:ext cx="1436945" cy="841229"/>
      </dsp:txXfrm>
    </dsp:sp>
    <dsp:sp modelId="{6FBF802E-F145-4D14-9210-5BEC5566C15D}">
      <dsp:nvSpPr>
        <dsp:cNvPr id="0" name=""/>
        <dsp:cNvSpPr/>
      </dsp:nvSpPr>
      <dsp:spPr>
        <a:xfrm rot="16200000">
          <a:off x="3890012" y="712027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29BD3-F478-4BDC-9EE7-A0673A253827}">
      <dsp:nvSpPr>
        <dsp:cNvPr id="0" name=""/>
        <dsp:cNvSpPr/>
      </dsp:nvSpPr>
      <dsp:spPr>
        <a:xfrm>
          <a:off x="4145374" y="1118950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System Architecture</a:t>
          </a:r>
        </a:p>
      </dsp:txBody>
      <dsp:txXfrm>
        <a:off x="4171546" y="1145122"/>
        <a:ext cx="1436945" cy="841229"/>
      </dsp:txXfrm>
    </dsp:sp>
    <dsp:sp modelId="{54E32E16-BCD9-4E18-BFE8-0E27B5AB1A00}">
      <dsp:nvSpPr>
        <dsp:cNvPr id="0" name=""/>
        <dsp:cNvSpPr/>
      </dsp:nvSpPr>
      <dsp:spPr>
        <a:xfrm>
          <a:off x="4448496" y="153544"/>
          <a:ext cx="2176724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E5417-A413-4B63-B7B1-30DDFBCA0214}">
      <dsp:nvSpPr>
        <dsp:cNvPr id="0" name=""/>
        <dsp:cNvSpPr/>
      </dsp:nvSpPr>
      <dsp:spPr>
        <a:xfrm>
          <a:off x="4145374" y="1982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/>
            </a:rPr>
            <a:t>Environmental Setup</a:t>
          </a:r>
        </a:p>
      </dsp:txBody>
      <dsp:txXfrm>
        <a:off x="4171546" y="28154"/>
        <a:ext cx="1436945" cy="841229"/>
      </dsp:txXfrm>
    </dsp:sp>
    <dsp:sp modelId="{491F8E74-BB0B-49CC-9034-8263932C3E16}">
      <dsp:nvSpPr>
        <dsp:cNvPr id="0" name=""/>
        <dsp:cNvSpPr/>
      </dsp:nvSpPr>
      <dsp:spPr>
        <a:xfrm rot="5400000">
          <a:off x="6072679" y="712027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D3E18-E5F0-4BB0-802C-BFA6DD022BA4}">
      <dsp:nvSpPr>
        <dsp:cNvPr id="0" name=""/>
        <dsp:cNvSpPr/>
      </dsp:nvSpPr>
      <dsp:spPr>
        <a:xfrm>
          <a:off x="6136487" y="1982"/>
          <a:ext cx="1872394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/>
            </a:rPr>
            <a:t>Limitations and Future Works</a:t>
          </a:r>
          <a:endParaRPr lang="en-US" sz="1700" kern="1200" dirty="0"/>
        </a:p>
      </dsp:txBody>
      <dsp:txXfrm>
        <a:off x="6162659" y="28154"/>
        <a:ext cx="1820050" cy="841229"/>
      </dsp:txXfrm>
    </dsp:sp>
    <dsp:sp modelId="{E8C13D01-1F1F-4B6A-9C5A-7E66B5C6C0F9}">
      <dsp:nvSpPr>
        <dsp:cNvPr id="0" name=""/>
        <dsp:cNvSpPr/>
      </dsp:nvSpPr>
      <dsp:spPr>
        <a:xfrm rot="5400000">
          <a:off x="6072679" y="1828995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C9BEA-EE54-4C8A-95C1-28DB8747FCB8}">
      <dsp:nvSpPr>
        <dsp:cNvPr id="0" name=""/>
        <dsp:cNvSpPr/>
      </dsp:nvSpPr>
      <dsp:spPr>
        <a:xfrm>
          <a:off x="6126129" y="1118950"/>
          <a:ext cx="1893110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Conclusions</a:t>
          </a:r>
        </a:p>
      </dsp:txBody>
      <dsp:txXfrm>
        <a:off x="6152301" y="1145122"/>
        <a:ext cx="1840766" cy="841229"/>
      </dsp:txXfrm>
    </dsp:sp>
    <dsp:sp modelId="{D577BAB6-D6EB-4310-971B-B80A5FD13324}">
      <dsp:nvSpPr>
        <dsp:cNvPr id="0" name=""/>
        <dsp:cNvSpPr/>
      </dsp:nvSpPr>
      <dsp:spPr>
        <a:xfrm>
          <a:off x="6328040" y="2235917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/>
            </a:rPr>
            <a:t>References</a:t>
          </a:r>
        </a:p>
      </dsp:txBody>
      <dsp:txXfrm>
        <a:off x="6354212" y="2262089"/>
        <a:ext cx="1436945" cy="841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0E655-A3E8-484A-A736-A1DC113E3E4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8D07-1691-46FF-A918-14C2E327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7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44622E-0057-41A2-A547-0427CF83C342}"/>
              </a:ext>
            </a:extLst>
          </p:cNvPr>
          <p:cNvSpPr txBox="1"/>
          <p:nvPr/>
        </p:nvSpPr>
        <p:spPr>
          <a:xfrm>
            <a:off x="368130" y="1162975"/>
            <a:ext cx="11823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65359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An Utility Bill and Government Toll Payment System using Blockchain Technology</a:t>
            </a:r>
          </a:p>
        </p:txBody>
      </p:sp>
      <p:graphicFrame>
        <p:nvGraphicFramePr>
          <p:cNvPr id="10" name="Table 18">
            <a:extLst>
              <a:ext uri="{FF2B5EF4-FFF2-40B4-BE49-F238E27FC236}">
                <a16:creationId xmlns:a16="http://schemas.microsoft.com/office/drawing/2014/main" id="{42E6514A-F9F4-47EA-81AB-3480E20CD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359638"/>
              </p:ext>
            </p:extLst>
          </p:nvPr>
        </p:nvGraphicFramePr>
        <p:xfrm>
          <a:off x="7986253" y="3395697"/>
          <a:ext cx="3375423" cy="2272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7330">
                  <a:extLst>
                    <a:ext uri="{9D8B030D-6E8A-4147-A177-3AD203B41FA5}">
                      <a16:colId xmlns:a16="http://schemas.microsoft.com/office/drawing/2014/main" val="3376893340"/>
                    </a:ext>
                  </a:extLst>
                </a:gridCol>
                <a:gridCol w="2388093">
                  <a:extLst>
                    <a:ext uri="{9D8B030D-6E8A-4147-A177-3AD203B41FA5}">
                      <a16:colId xmlns:a16="http://schemas.microsoft.com/office/drawing/2014/main" val="325320367"/>
                    </a:ext>
                  </a:extLst>
                </a:gridCol>
              </a:tblGrid>
              <a:tr h="535450">
                <a:tc gridSpan="2">
                  <a:txBody>
                    <a:bodyPr/>
                    <a:lstStyle/>
                    <a:p>
                      <a:r>
                        <a:rPr lang="en-US" sz="2800" b="1" u="none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Presented by</a:t>
                      </a:r>
                    </a:p>
                  </a:txBody>
                  <a:tcPr marL="72473" marR="72473" marT="36236" marB="362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048273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Name: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Sajidul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 Islam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914197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Roll: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1707010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529469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Name: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Samiul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Baree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 Sifat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127900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Roll: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1707035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975677"/>
                  </a:ext>
                </a:extLst>
              </a:tr>
            </a:tbl>
          </a:graphicData>
        </a:graphic>
      </p:graphicFrame>
      <p:graphicFrame>
        <p:nvGraphicFramePr>
          <p:cNvPr id="13" name="Table 18">
            <a:extLst>
              <a:ext uri="{FF2B5EF4-FFF2-40B4-BE49-F238E27FC236}">
                <a16:creationId xmlns:a16="http://schemas.microsoft.com/office/drawing/2014/main" id="{CC78D0B5-8F40-44D5-8D64-470EDAC8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756122"/>
              </p:ext>
            </p:extLst>
          </p:nvPr>
        </p:nvGraphicFramePr>
        <p:xfrm>
          <a:off x="590626" y="3395697"/>
          <a:ext cx="6262935" cy="19517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2935">
                  <a:extLst>
                    <a:ext uri="{9D8B030D-6E8A-4147-A177-3AD203B41FA5}">
                      <a16:colId xmlns:a16="http://schemas.microsoft.com/office/drawing/2014/main" val="325320367"/>
                    </a:ext>
                  </a:extLst>
                </a:gridCol>
              </a:tblGrid>
              <a:tr h="648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Supervised by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048273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Professor Dr. M.M.A. Hashem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914197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Department of Computer Science and Engineering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529469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Khulna University of Engineering &amp; Technology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1279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5BC4DDA-ED7A-49BD-9888-0EFFFFDF2931}"/>
              </a:ext>
            </a:extLst>
          </p:cNvPr>
          <p:cNvSpPr txBox="1"/>
          <p:nvPr/>
        </p:nvSpPr>
        <p:spPr>
          <a:xfrm>
            <a:off x="4431436" y="5887427"/>
            <a:ext cx="332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Presentation Date: 13/02/2023</a:t>
            </a:r>
          </a:p>
        </p:txBody>
      </p:sp>
    </p:spTree>
    <p:extLst>
      <p:ext uri="{BB962C8B-B14F-4D97-AF65-F5344CB8AC3E}">
        <p14:creationId xmlns:p14="http://schemas.microsoft.com/office/powerpoint/2010/main" val="42512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>
                <a:latin typeface="Franklin Gothic Demi" panose="020B0703020102020204" pitchFamily="34" charset="0"/>
              </a:rPr>
              <a:t>Visual Representation of blockchain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A4D0BB-CC59-4426-B9C3-6C5C3C2B3ABB}"/>
              </a:ext>
            </a:extLst>
          </p:cNvPr>
          <p:cNvSpPr/>
          <p:nvPr/>
        </p:nvSpPr>
        <p:spPr>
          <a:xfrm>
            <a:off x="1401219" y="2591700"/>
            <a:ext cx="1410789" cy="14238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3F51EA-91E8-4830-987B-FD63807F789F}"/>
              </a:ext>
            </a:extLst>
          </p:cNvPr>
          <p:cNvSpPr/>
          <p:nvPr/>
        </p:nvSpPr>
        <p:spPr>
          <a:xfrm>
            <a:off x="4256132" y="2591700"/>
            <a:ext cx="1410789" cy="14238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364BC1-F981-4D3E-A3F2-EAAB7BA695D0}"/>
              </a:ext>
            </a:extLst>
          </p:cNvPr>
          <p:cNvSpPr/>
          <p:nvPr/>
        </p:nvSpPr>
        <p:spPr>
          <a:xfrm>
            <a:off x="6955598" y="2567178"/>
            <a:ext cx="1410789" cy="14238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1867D6-87BD-4093-AC3C-8004BE2BC6B2}"/>
              </a:ext>
            </a:extLst>
          </p:cNvPr>
          <p:cNvSpPr/>
          <p:nvPr/>
        </p:nvSpPr>
        <p:spPr>
          <a:xfrm>
            <a:off x="9584315" y="2567178"/>
            <a:ext cx="1410789" cy="14238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4C3624-EC18-4690-AF12-0888D62B094E}"/>
              </a:ext>
            </a:extLst>
          </p:cNvPr>
          <p:cNvSpPr txBox="1"/>
          <p:nvPr/>
        </p:nvSpPr>
        <p:spPr>
          <a:xfrm>
            <a:off x="1146638" y="4105200"/>
            <a:ext cx="177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 XXXXXX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52008E-797A-431F-8484-C540FD97BFEC}"/>
              </a:ext>
            </a:extLst>
          </p:cNvPr>
          <p:cNvSpPr txBox="1"/>
          <p:nvPr/>
        </p:nvSpPr>
        <p:spPr>
          <a:xfrm>
            <a:off x="1150693" y="4384114"/>
            <a:ext cx="255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000000000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E612F5-C94E-490D-9E61-84B1BC39BAB2}"/>
              </a:ext>
            </a:extLst>
          </p:cNvPr>
          <p:cNvSpPr txBox="1"/>
          <p:nvPr/>
        </p:nvSpPr>
        <p:spPr>
          <a:xfrm>
            <a:off x="954734" y="4905420"/>
            <a:ext cx="2497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43FC004C8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DA0F2C-5181-4D75-8726-7ADE6AAA1E4B}"/>
              </a:ext>
            </a:extLst>
          </p:cNvPr>
          <p:cNvSpPr txBox="1"/>
          <p:nvPr/>
        </p:nvSpPr>
        <p:spPr>
          <a:xfrm>
            <a:off x="3872421" y="4105200"/>
            <a:ext cx="20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 AAAAAAAA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542EA6-5685-4E69-9FBA-CE80B2565E5C}"/>
              </a:ext>
            </a:extLst>
          </p:cNvPr>
          <p:cNvSpPr txBox="1"/>
          <p:nvPr/>
        </p:nvSpPr>
        <p:spPr>
          <a:xfrm>
            <a:off x="3882026" y="4521562"/>
            <a:ext cx="2715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43FC004C8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A920A-11D7-407F-ACA1-04B348DCCB4D}"/>
              </a:ext>
            </a:extLst>
          </p:cNvPr>
          <p:cNvSpPr txBox="1"/>
          <p:nvPr/>
        </p:nvSpPr>
        <p:spPr>
          <a:xfrm>
            <a:off x="3789217" y="5032361"/>
            <a:ext cx="2620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1894A19C85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72964A2-B46E-4C5B-AAC6-047622452848}"/>
              </a:ext>
            </a:extLst>
          </p:cNvPr>
          <p:cNvSpPr/>
          <p:nvPr/>
        </p:nvSpPr>
        <p:spPr>
          <a:xfrm>
            <a:off x="3731025" y="4924874"/>
            <a:ext cx="2578329" cy="5455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B5EC44-AA73-4974-AE98-5D68026ABA2C}"/>
              </a:ext>
            </a:extLst>
          </p:cNvPr>
          <p:cNvSpPr/>
          <p:nvPr/>
        </p:nvSpPr>
        <p:spPr>
          <a:xfrm>
            <a:off x="872541" y="4813086"/>
            <a:ext cx="2578329" cy="5476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3" name="Left-Right Arrow 19">
            <a:extLst>
              <a:ext uri="{FF2B5EF4-FFF2-40B4-BE49-F238E27FC236}">
                <a16:creationId xmlns:a16="http://schemas.microsoft.com/office/drawing/2014/main" id="{5B30E7AA-7A8B-49FF-9CBA-9B650546123D}"/>
              </a:ext>
            </a:extLst>
          </p:cNvPr>
          <p:cNvSpPr/>
          <p:nvPr/>
        </p:nvSpPr>
        <p:spPr>
          <a:xfrm rot="20044348">
            <a:off x="3388145" y="4774044"/>
            <a:ext cx="577936" cy="266581"/>
          </a:xfrm>
          <a:prstGeom prst="leftRightArrow">
            <a:avLst>
              <a:gd name="adj1" fmla="val 39219"/>
              <a:gd name="adj2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8BA912-88D7-400D-8695-7ABFBD6DCFAA}"/>
              </a:ext>
            </a:extLst>
          </p:cNvPr>
          <p:cNvSpPr txBox="1"/>
          <p:nvPr/>
        </p:nvSpPr>
        <p:spPr>
          <a:xfrm>
            <a:off x="6900392" y="4105200"/>
            <a:ext cx="1991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 BBBBBBB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B3A2D4-69E4-4F8D-AA27-03E6DEABEEF8}"/>
              </a:ext>
            </a:extLst>
          </p:cNvPr>
          <p:cNvSpPr txBox="1"/>
          <p:nvPr/>
        </p:nvSpPr>
        <p:spPr>
          <a:xfrm>
            <a:off x="6874951" y="4485451"/>
            <a:ext cx="2715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1894A19C85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0C56A9-1693-4AE5-9E87-34074CE27E6C}"/>
              </a:ext>
            </a:extLst>
          </p:cNvPr>
          <p:cNvSpPr txBox="1"/>
          <p:nvPr/>
        </p:nvSpPr>
        <p:spPr>
          <a:xfrm>
            <a:off x="6838564" y="4976266"/>
            <a:ext cx="261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D4AF6C43FD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972E00D-D4C2-4101-9698-C5E96BCACF0A}"/>
              </a:ext>
            </a:extLst>
          </p:cNvPr>
          <p:cNvSpPr/>
          <p:nvPr/>
        </p:nvSpPr>
        <p:spPr>
          <a:xfrm>
            <a:off x="6838564" y="4328593"/>
            <a:ext cx="2715522" cy="5768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79FD30-3F73-47EA-AE81-058B45BC2F72}"/>
              </a:ext>
            </a:extLst>
          </p:cNvPr>
          <p:cNvSpPr/>
          <p:nvPr/>
        </p:nvSpPr>
        <p:spPr>
          <a:xfrm>
            <a:off x="3802396" y="4425208"/>
            <a:ext cx="2578329" cy="5476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9" name="Left-Right Arrow 25">
            <a:extLst>
              <a:ext uri="{FF2B5EF4-FFF2-40B4-BE49-F238E27FC236}">
                <a16:creationId xmlns:a16="http://schemas.microsoft.com/office/drawing/2014/main" id="{C3506F96-E4D2-4C00-A9CC-EC7BED6F0881}"/>
              </a:ext>
            </a:extLst>
          </p:cNvPr>
          <p:cNvSpPr/>
          <p:nvPr/>
        </p:nvSpPr>
        <p:spPr>
          <a:xfrm rot="20044348">
            <a:off x="6085665" y="4773489"/>
            <a:ext cx="834859" cy="312786"/>
          </a:xfrm>
          <a:prstGeom prst="leftRightArrow">
            <a:avLst>
              <a:gd name="adj1" fmla="val 39219"/>
              <a:gd name="adj2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7DCA346-BCAC-42AF-B3EA-ED44A084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3125632" y="2771724"/>
            <a:ext cx="870200" cy="870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1E03D99-2959-4F98-8775-D4D43F815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5874254" y="2816291"/>
            <a:ext cx="870200" cy="870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3286F17-A2DB-4C67-BABC-E22A9CD8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8540251" y="2844003"/>
            <a:ext cx="870200" cy="8702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9F60643-4B42-41F2-A43D-EF01B134BA28}"/>
              </a:ext>
            </a:extLst>
          </p:cNvPr>
          <p:cNvSpPr txBox="1"/>
          <p:nvPr/>
        </p:nvSpPr>
        <p:spPr>
          <a:xfrm>
            <a:off x="1368746" y="2191591"/>
            <a:ext cx="1475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Genesis Block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B21C8-6B3A-40C0-97A0-495BDBF5BAAC}"/>
              </a:ext>
            </a:extLst>
          </p:cNvPr>
          <p:cNvSpPr txBox="1"/>
          <p:nvPr/>
        </p:nvSpPr>
        <p:spPr>
          <a:xfrm>
            <a:off x="3663002" y="6001285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Figure–4:</a:t>
            </a:r>
            <a:r>
              <a:rPr lang="en-US" dirty="0">
                <a:latin typeface="Franklin Gothic Book" panose="020B0503020102020204" pitchFamily="34" charset="0"/>
              </a:rPr>
              <a:t> Visual Representation of Blockchain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52AE5-3370-406F-A7F6-A8A5ECBF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>
                <a:latin typeface="Franklin Gothic Book" panose="020B0503020102020204" pitchFamily="34" charset="0"/>
              </a:rPr>
              <a:pPr/>
              <a:t>10</a:t>
            </a:fld>
            <a:endParaRPr lang="en-US" sz="20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2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 animBg="1"/>
      <p:bldP spid="48" grpId="0" animBg="1"/>
      <p:bldP spid="49" grpId="0" animBg="1"/>
      <p:bldP spid="54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>
                <a:latin typeface="Franklin Gothic Demi" panose="020B0703020102020204" pitchFamily="34" charset="0"/>
              </a:rPr>
              <a:t>Immutability of Blockchain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5A9ECA-16BF-4E46-9AE6-EB193964E324}"/>
              </a:ext>
            </a:extLst>
          </p:cNvPr>
          <p:cNvSpPr/>
          <p:nvPr/>
        </p:nvSpPr>
        <p:spPr>
          <a:xfrm>
            <a:off x="1339160" y="3122117"/>
            <a:ext cx="1410789" cy="14238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1D0FBA-7BCB-44AD-BC06-0BF160CD08B1}"/>
              </a:ext>
            </a:extLst>
          </p:cNvPr>
          <p:cNvSpPr/>
          <p:nvPr/>
        </p:nvSpPr>
        <p:spPr>
          <a:xfrm>
            <a:off x="4055386" y="3143071"/>
            <a:ext cx="1410789" cy="14238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7CF64F-3BD3-44BC-93F2-D721B2C3AC6E}"/>
              </a:ext>
            </a:extLst>
          </p:cNvPr>
          <p:cNvSpPr/>
          <p:nvPr/>
        </p:nvSpPr>
        <p:spPr>
          <a:xfrm>
            <a:off x="6850966" y="3181790"/>
            <a:ext cx="1410789" cy="14238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8CDD1F-C9B0-4845-9301-5594477F7EC8}"/>
              </a:ext>
            </a:extLst>
          </p:cNvPr>
          <p:cNvSpPr/>
          <p:nvPr/>
        </p:nvSpPr>
        <p:spPr>
          <a:xfrm>
            <a:off x="9491999" y="3164302"/>
            <a:ext cx="1410789" cy="14238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6BE136-635C-4C0B-B882-B0DC2F12CFC6}"/>
              </a:ext>
            </a:extLst>
          </p:cNvPr>
          <p:cNvSpPr txBox="1"/>
          <p:nvPr/>
        </p:nvSpPr>
        <p:spPr>
          <a:xfrm>
            <a:off x="1288655" y="4777430"/>
            <a:ext cx="177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 XXXXXX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2CCB1B-425D-4E28-83C9-AFDB8A892404}"/>
              </a:ext>
            </a:extLst>
          </p:cNvPr>
          <p:cNvSpPr txBox="1"/>
          <p:nvPr/>
        </p:nvSpPr>
        <p:spPr>
          <a:xfrm>
            <a:off x="1298663" y="5079693"/>
            <a:ext cx="2715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000000000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7083CD-47C1-464D-A219-2F52C505E757}"/>
              </a:ext>
            </a:extLst>
          </p:cNvPr>
          <p:cNvSpPr txBox="1"/>
          <p:nvPr/>
        </p:nvSpPr>
        <p:spPr>
          <a:xfrm>
            <a:off x="1286785" y="5431093"/>
            <a:ext cx="249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43FC004C8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2502EB-920F-4696-95E2-7AD1C3D667C7}"/>
              </a:ext>
            </a:extLst>
          </p:cNvPr>
          <p:cNvSpPr txBox="1"/>
          <p:nvPr/>
        </p:nvSpPr>
        <p:spPr>
          <a:xfrm>
            <a:off x="3839262" y="4808909"/>
            <a:ext cx="218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BBBBBBBBB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B010DD-CB04-45B8-AB6D-5A6E2EDC4AE6}"/>
              </a:ext>
            </a:extLst>
          </p:cNvPr>
          <p:cNvSpPr txBox="1"/>
          <p:nvPr/>
        </p:nvSpPr>
        <p:spPr>
          <a:xfrm>
            <a:off x="3839262" y="5142630"/>
            <a:ext cx="2715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43FC004C8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DCF2AC-FE56-485E-94E1-8AF111F9E5B6}"/>
              </a:ext>
            </a:extLst>
          </p:cNvPr>
          <p:cNvSpPr txBox="1"/>
          <p:nvPr/>
        </p:nvSpPr>
        <p:spPr>
          <a:xfrm>
            <a:off x="3839262" y="5398875"/>
            <a:ext cx="2620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1894A19C85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086E44-D5F9-47FE-9CA5-A3E21A002BE6}"/>
              </a:ext>
            </a:extLst>
          </p:cNvPr>
          <p:cNvSpPr txBox="1"/>
          <p:nvPr/>
        </p:nvSpPr>
        <p:spPr>
          <a:xfrm>
            <a:off x="6801918" y="4816620"/>
            <a:ext cx="1991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 BBBBBBB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46722C-1B14-4D18-A260-77BA75284C22}"/>
              </a:ext>
            </a:extLst>
          </p:cNvPr>
          <p:cNvSpPr txBox="1"/>
          <p:nvPr/>
        </p:nvSpPr>
        <p:spPr>
          <a:xfrm>
            <a:off x="6801918" y="5115755"/>
            <a:ext cx="2715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1894A19C85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FFA13D-04D3-462B-BB23-B96AC72E54FD}"/>
              </a:ext>
            </a:extLst>
          </p:cNvPr>
          <p:cNvSpPr txBox="1"/>
          <p:nvPr/>
        </p:nvSpPr>
        <p:spPr>
          <a:xfrm>
            <a:off x="6810719" y="5439983"/>
            <a:ext cx="261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D4AF6C43FD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44C8F7F-6F95-4195-B736-DB90B3B07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2986421" y="3374991"/>
            <a:ext cx="870200" cy="870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61FEE48-868B-4E28-9194-C2064D81E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5702648" y="3408717"/>
            <a:ext cx="870200" cy="870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F7EEFF-8FC2-43C8-975E-829AE53F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8441778" y="3361813"/>
            <a:ext cx="870200" cy="870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C31DCAD-2C6F-4AB6-AD9B-4345B468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33" y="2180435"/>
            <a:ext cx="826494" cy="826494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DF4414F-5D2F-4BCB-B7FE-BC77C90A35AC}"/>
              </a:ext>
            </a:extLst>
          </p:cNvPr>
          <p:cNvCxnSpPr/>
          <p:nvPr/>
        </p:nvCxnSpPr>
        <p:spPr>
          <a:xfrm flipV="1">
            <a:off x="4611189" y="4962797"/>
            <a:ext cx="1188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3A2C2DD-F5DF-4188-8CD3-E23835EF803F}"/>
              </a:ext>
            </a:extLst>
          </p:cNvPr>
          <p:cNvSpPr txBox="1"/>
          <p:nvPr/>
        </p:nvSpPr>
        <p:spPr>
          <a:xfrm>
            <a:off x="4647644" y="4592764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ZZZZZZZ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91BBE08-6DD5-40A1-97C1-15C195258836}"/>
              </a:ext>
            </a:extLst>
          </p:cNvPr>
          <p:cNvCxnSpPr>
            <a:endCxn id="56" idx="3"/>
          </p:cNvCxnSpPr>
          <p:nvPr/>
        </p:nvCxnSpPr>
        <p:spPr>
          <a:xfrm>
            <a:off x="4998393" y="5552763"/>
            <a:ext cx="1461779" cy="15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6671C03-A64A-40AF-9470-AB55F44000D0}"/>
              </a:ext>
            </a:extLst>
          </p:cNvPr>
          <p:cNvSpPr txBox="1"/>
          <p:nvPr/>
        </p:nvSpPr>
        <p:spPr>
          <a:xfrm>
            <a:off x="4922670" y="5588907"/>
            <a:ext cx="1389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1604B26F8C</a:t>
            </a:r>
          </a:p>
        </p:txBody>
      </p:sp>
      <p:sp>
        <p:nvSpPr>
          <p:cNvPr id="68" name="Left-Right Arrow 43">
            <a:extLst>
              <a:ext uri="{FF2B5EF4-FFF2-40B4-BE49-F238E27FC236}">
                <a16:creationId xmlns:a16="http://schemas.microsoft.com/office/drawing/2014/main" id="{E265A6A0-9490-4847-A85F-BE51EF3D1C16}"/>
              </a:ext>
            </a:extLst>
          </p:cNvPr>
          <p:cNvSpPr/>
          <p:nvPr/>
        </p:nvSpPr>
        <p:spPr>
          <a:xfrm rot="19798459">
            <a:off x="6170362" y="5439770"/>
            <a:ext cx="718095" cy="270917"/>
          </a:xfrm>
          <a:prstGeom prst="left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9" name="&quot;No&quot; Symbol 44">
            <a:extLst>
              <a:ext uri="{FF2B5EF4-FFF2-40B4-BE49-F238E27FC236}">
                <a16:creationId xmlns:a16="http://schemas.microsoft.com/office/drawing/2014/main" id="{05C784FB-4B48-4834-ADE1-B6B2C12C32FA}"/>
              </a:ext>
            </a:extLst>
          </p:cNvPr>
          <p:cNvSpPr/>
          <p:nvPr/>
        </p:nvSpPr>
        <p:spPr>
          <a:xfrm rot="20047234">
            <a:off x="6249362" y="5225293"/>
            <a:ext cx="263448" cy="264073"/>
          </a:xfrm>
          <a:prstGeom prst="noSmoking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021CE06-26FB-4B6C-8E61-405DB9AD3038}"/>
              </a:ext>
            </a:extLst>
          </p:cNvPr>
          <p:cNvGrpSpPr/>
          <p:nvPr/>
        </p:nvGrpSpPr>
        <p:grpSpPr>
          <a:xfrm>
            <a:off x="5517040" y="3366118"/>
            <a:ext cx="1280969" cy="1040830"/>
            <a:chOff x="6252166" y="1016971"/>
            <a:chExt cx="1280969" cy="104083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D4BB8FD-7B4C-4936-82D8-3A34C712EC36}"/>
                </a:ext>
              </a:extLst>
            </p:cNvPr>
            <p:cNvSpPr/>
            <p:nvPr/>
          </p:nvSpPr>
          <p:spPr>
            <a:xfrm>
              <a:off x="6252166" y="1035462"/>
              <a:ext cx="1280969" cy="1022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46B59C1-78CD-4DF9-868A-BC4A6233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05557">
              <a:off x="6439542" y="1016971"/>
              <a:ext cx="916195" cy="916195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2816458-57E5-4ADB-AEAB-7062D8DE7C49}"/>
              </a:ext>
            </a:extLst>
          </p:cNvPr>
          <p:cNvSpPr txBox="1"/>
          <p:nvPr/>
        </p:nvSpPr>
        <p:spPr>
          <a:xfrm>
            <a:off x="2174571" y="6396335"/>
            <a:ext cx="753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“BLOCKS ARE CRYPTOGRAPHICALLY LINKED TOGETHER”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D3893-81B9-44C4-9779-715EBB5F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>
                <a:latin typeface="Franklin Gothic Book" panose="020B0503020102020204" pitchFamily="34" charset="0"/>
              </a:rPr>
              <a:pPr/>
              <a:t>11</a:t>
            </a:fld>
            <a:endParaRPr lang="en-US" sz="2000" dirty="0">
              <a:latin typeface="Franklin Gothic Book" panose="020B0503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0F922D-EFAF-4668-AD8B-C45A40AC1646}"/>
              </a:ext>
            </a:extLst>
          </p:cNvPr>
          <p:cNvSpPr txBox="1"/>
          <p:nvPr/>
        </p:nvSpPr>
        <p:spPr>
          <a:xfrm>
            <a:off x="3598228" y="5971714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Figure–5:</a:t>
            </a:r>
            <a:r>
              <a:rPr lang="en-US" dirty="0">
                <a:latin typeface="Franklin Gothic Book" panose="020B0503020102020204" pitchFamily="34" charset="0"/>
              </a:rPr>
              <a:t> Visual Representation of Blockchain</a:t>
            </a:r>
          </a:p>
        </p:txBody>
      </p:sp>
    </p:spTree>
    <p:extLst>
      <p:ext uri="{BB962C8B-B14F-4D97-AF65-F5344CB8AC3E}">
        <p14:creationId xmlns:p14="http://schemas.microsoft.com/office/powerpoint/2010/main" val="307988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5" grpId="0"/>
      <p:bldP spid="67" grpId="0"/>
      <p:bldP spid="68" grpId="0" animBg="1"/>
      <p:bldP spid="69" grpId="0" animBg="1"/>
      <p:bldP spid="73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3378841" y="2781603"/>
            <a:ext cx="5434318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solidFill>
                  <a:srgbClr val="465359"/>
                </a:solidFill>
                <a:latin typeface="Franklin Gothic Demi" panose="020B0703020102020204" pitchFamily="34" charset="0"/>
              </a:rPr>
              <a:t>Ethereum</a:t>
            </a:r>
            <a:endParaRPr lang="en-US" b="1" dirty="0">
              <a:solidFill>
                <a:srgbClr val="465359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41B6B-A6DE-4924-9A96-CB98423B3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6870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Ethereum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8986A-318D-4FE9-BB65-80CD0F205DA5}"/>
              </a:ext>
            </a:extLst>
          </p:cNvPr>
          <p:cNvSpPr txBox="1"/>
          <p:nvPr/>
        </p:nvSpPr>
        <p:spPr>
          <a:xfrm>
            <a:off x="581192" y="4031701"/>
            <a:ext cx="11029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Ethereum is a decentralized, open-source blockchain with smart contract functionality. Ether is the native cryptocurrency of the platform. Among cryptocurrencies, Ether is second only to Bitcoin in market capitalization.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084AE-24BC-4DEB-9FAA-FB4060976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0804" y="1985554"/>
            <a:ext cx="1090392" cy="177654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870940-F798-4108-A5B3-B9D126EE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0105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>
                <a:latin typeface="Franklin Gothic Demi" panose="020B0703020102020204" pitchFamily="34" charset="0"/>
              </a:rPr>
              <a:t>Why Ethereum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FEF1B-65E1-42ED-86EA-59742EAFB72D}"/>
              </a:ext>
            </a:extLst>
          </p:cNvPr>
          <p:cNvSpPr txBox="1"/>
          <p:nvPr/>
        </p:nvSpPr>
        <p:spPr>
          <a:xfrm>
            <a:off x="2312126" y="2455817"/>
            <a:ext cx="51150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Supports decentralized Applications.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Smart contracts.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Communicate with the chain Using Solidity.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Cognitive Currency, Ether (ETH).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F84266-E97C-4B12-93D1-018A65E7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135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1381957" y="2781603"/>
            <a:ext cx="9428086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solidFill>
                  <a:srgbClr val="465359"/>
                </a:solidFill>
                <a:latin typeface="Franklin Gothic Demi" panose="020B0703020102020204" pitchFamily="34" charset="0"/>
              </a:rPr>
              <a:t>Smart Contracts</a:t>
            </a:r>
            <a:endParaRPr lang="en-US" b="1" dirty="0">
              <a:solidFill>
                <a:srgbClr val="465359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4658F-3B4B-452E-B0CF-1D06D735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226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Smart Contracts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0A33DA-D33B-49F8-AD4D-D3B9AEC81305}"/>
              </a:ext>
            </a:extLst>
          </p:cNvPr>
          <p:cNvSpPr/>
          <p:nvPr/>
        </p:nvSpPr>
        <p:spPr>
          <a:xfrm>
            <a:off x="1187865" y="2485168"/>
            <a:ext cx="1410789" cy="14238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D099E-EC4A-4225-8EA5-6DB6020562A2}"/>
              </a:ext>
            </a:extLst>
          </p:cNvPr>
          <p:cNvSpPr/>
          <p:nvPr/>
        </p:nvSpPr>
        <p:spPr>
          <a:xfrm>
            <a:off x="4042778" y="2485168"/>
            <a:ext cx="1410789" cy="14238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D9772A-6A43-4719-A550-157755300DF3}"/>
              </a:ext>
            </a:extLst>
          </p:cNvPr>
          <p:cNvSpPr/>
          <p:nvPr/>
        </p:nvSpPr>
        <p:spPr>
          <a:xfrm>
            <a:off x="6742244" y="2460646"/>
            <a:ext cx="1410789" cy="14238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82049-3615-4E90-A952-FE3CBF3E5BE8}"/>
              </a:ext>
            </a:extLst>
          </p:cNvPr>
          <p:cNvSpPr/>
          <p:nvPr/>
        </p:nvSpPr>
        <p:spPr>
          <a:xfrm>
            <a:off x="9370961" y="2460646"/>
            <a:ext cx="1410789" cy="14238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ABC642-263B-46D3-A4C9-F964C0736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2912278" y="2665192"/>
            <a:ext cx="870200" cy="87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DEBE9-2F77-4E90-AED7-F6E7A7143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5660900" y="2709759"/>
            <a:ext cx="870200" cy="87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8E61AB-29A8-463D-9DF6-FB9D62762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8326897" y="2737471"/>
            <a:ext cx="870200" cy="87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5AFAB-40FA-4870-AC09-6E4B723D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93" y="2800328"/>
            <a:ext cx="793531" cy="793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A41AC3-4517-4013-A04F-F8B414D7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06" y="2803571"/>
            <a:ext cx="793531" cy="793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BBBC6F-FA7B-4F30-BC04-6B7EE26A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872" y="2800328"/>
            <a:ext cx="793531" cy="7935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F0A25-1FC3-47F9-B280-36EEE874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591" y="2800328"/>
            <a:ext cx="793531" cy="793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3CC0AF-DC63-41EE-B3A6-B2BCB2D3267A}"/>
              </a:ext>
            </a:extLst>
          </p:cNvPr>
          <p:cNvSpPr txBox="1"/>
          <p:nvPr/>
        </p:nvSpPr>
        <p:spPr>
          <a:xfrm>
            <a:off x="581192" y="5142045"/>
            <a:ext cx="1102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dirty="0">
                <a:latin typeface="Franklin Gothic Book" panose="020B0503020102020204" pitchFamily="34" charset="0"/>
              </a:rPr>
              <a:t>A smart contract is an agreement, in the form of a computer program that is executed automatically once certain pre-programmed conditions are satisfied.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BEFFC2-903E-41CB-80D0-E4EA2054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16</a:t>
            </a:fld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93D11-840C-42E2-81CD-3A9971B289D6}"/>
              </a:ext>
            </a:extLst>
          </p:cNvPr>
          <p:cNvSpPr txBox="1"/>
          <p:nvPr/>
        </p:nvSpPr>
        <p:spPr>
          <a:xfrm>
            <a:off x="4007777" y="4284378"/>
            <a:ext cx="417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Figure–6:</a:t>
            </a:r>
            <a:r>
              <a:rPr lang="en-US" dirty="0">
                <a:latin typeface="Franklin Gothic Book" panose="020B0503020102020204" pitchFamily="34" charset="0"/>
              </a:rPr>
              <a:t> Smart Contract in a Blockchain</a:t>
            </a:r>
          </a:p>
        </p:txBody>
      </p:sp>
    </p:spTree>
    <p:extLst>
      <p:ext uri="{BB962C8B-B14F-4D97-AF65-F5344CB8AC3E}">
        <p14:creationId xmlns:p14="http://schemas.microsoft.com/office/powerpoint/2010/main" val="1530213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353567" y="2781603"/>
            <a:ext cx="11484865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solidFill>
                  <a:srgbClr val="465359"/>
                </a:solidFill>
                <a:latin typeface="Franklin Gothic Demi" panose="020B0703020102020204" pitchFamily="34" charset="0"/>
              </a:rPr>
              <a:t>System Architecture</a:t>
            </a:r>
            <a:endParaRPr lang="en-US" b="1" dirty="0">
              <a:solidFill>
                <a:srgbClr val="465359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44229-F62D-4E96-8EB9-E1F28979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547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DB36AB-CF54-4415-B6CF-E032FA68F00F}"/>
              </a:ext>
            </a:extLst>
          </p:cNvPr>
          <p:cNvGrpSpPr/>
          <p:nvPr/>
        </p:nvGrpSpPr>
        <p:grpSpPr>
          <a:xfrm>
            <a:off x="5549724" y="2699722"/>
            <a:ext cx="1976140" cy="1222755"/>
            <a:chOff x="5076349" y="2444488"/>
            <a:chExt cx="2286000" cy="14735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01B8D6-503D-4DC0-BE02-E981DCF0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1854" y="2462726"/>
              <a:ext cx="1084218" cy="108421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E70AED7-8ECF-46E9-AEF1-C0C30D1FECA3}"/>
                </a:ext>
              </a:extLst>
            </p:cNvPr>
            <p:cNvSpPr/>
            <p:nvPr/>
          </p:nvSpPr>
          <p:spPr>
            <a:xfrm>
              <a:off x="5076349" y="2444488"/>
              <a:ext cx="2286000" cy="14735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Franklin Gothic Book" panose="020B05030201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410617-D359-492E-9776-9D79E3AF7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2669" y="2629615"/>
              <a:ext cx="750439" cy="75043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34B922A-850D-4DD8-B98F-895A2551CB25}"/>
              </a:ext>
            </a:extLst>
          </p:cNvPr>
          <p:cNvSpPr txBox="1"/>
          <p:nvPr/>
        </p:nvSpPr>
        <p:spPr>
          <a:xfrm>
            <a:off x="2628186" y="777959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User 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38796-2457-4F20-9E12-BE91A651D6D7}"/>
              </a:ext>
            </a:extLst>
          </p:cNvPr>
          <p:cNvSpPr txBox="1"/>
          <p:nvPr/>
        </p:nvSpPr>
        <p:spPr>
          <a:xfrm>
            <a:off x="7523594" y="767023"/>
            <a:ext cx="384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Government Side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CDC17-4020-47E1-9293-AB94B1F685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88" y="628550"/>
            <a:ext cx="614171" cy="6141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A4AFB42-E60E-46EC-9E7D-2F732B68833B}"/>
              </a:ext>
            </a:extLst>
          </p:cNvPr>
          <p:cNvGrpSpPr/>
          <p:nvPr/>
        </p:nvGrpSpPr>
        <p:grpSpPr>
          <a:xfrm>
            <a:off x="421883" y="1958849"/>
            <a:ext cx="1455568" cy="745520"/>
            <a:chOff x="2651761" y="2669932"/>
            <a:chExt cx="1188720" cy="60884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8FDBD0-A432-4D13-A9CC-3B5B49D90B67}"/>
                </a:ext>
              </a:extLst>
            </p:cNvPr>
            <p:cNvSpPr/>
            <p:nvPr/>
          </p:nvSpPr>
          <p:spPr>
            <a:xfrm>
              <a:off x="2651761" y="2669932"/>
              <a:ext cx="1188720" cy="6088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Login</a:t>
              </a:r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9E08DA-6528-4EEB-96BC-C05029FAE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024" y="2770894"/>
              <a:ext cx="434545" cy="467879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45309E-ACE7-427C-8FF6-101460C2BA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73" y="4604952"/>
            <a:ext cx="738642" cy="8102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B04D90-DF28-4F94-A6A9-D5BA999FC4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17" y="2756494"/>
            <a:ext cx="1378914" cy="1378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085C48-3900-414B-BE08-7EEDDC8201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27" y="4410917"/>
            <a:ext cx="1090364" cy="10903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D4AC63-4E98-4472-AFEC-18197019B6DD}"/>
              </a:ext>
            </a:extLst>
          </p:cNvPr>
          <p:cNvSpPr txBox="1"/>
          <p:nvPr/>
        </p:nvSpPr>
        <p:spPr>
          <a:xfrm>
            <a:off x="701552" y="1149169"/>
            <a:ext cx="839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users</a:t>
            </a:r>
            <a:endParaRPr lang="en-US" sz="12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78FE59-635F-4655-AE9B-804231B8F483}"/>
              </a:ext>
            </a:extLst>
          </p:cNvPr>
          <p:cNvSpPr txBox="1"/>
          <p:nvPr/>
        </p:nvSpPr>
        <p:spPr>
          <a:xfrm>
            <a:off x="0" y="2699722"/>
            <a:ext cx="244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Login via </a:t>
            </a:r>
            <a:r>
              <a:rPr lang="en-US" sz="2000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MetaMask</a:t>
            </a: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0CA8A9-57BC-4039-A90F-7ACD58AE01E3}"/>
              </a:ext>
            </a:extLst>
          </p:cNvPr>
          <p:cNvSpPr txBox="1"/>
          <p:nvPr/>
        </p:nvSpPr>
        <p:spPr>
          <a:xfrm>
            <a:off x="558066" y="5476239"/>
            <a:ext cx="1090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Scan </a:t>
            </a:r>
          </a:p>
          <a:p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QR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A3AEB-08C6-4B06-9CE0-4C2471305F60}"/>
              </a:ext>
            </a:extLst>
          </p:cNvPr>
          <p:cNvSpPr txBox="1"/>
          <p:nvPr/>
        </p:nvSpPr>
        <p:spPr>
          <a:xfrm>
            <a:off x="1943402" y="5491597"/>
            <a:ext cx="1545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Validate by</a:t>
            </a:r>
          </a:p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Blockchain</a:t>
            </a: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057CC-204A-4E29-ABDF-9C06E79181AF}"/>
              </a:ext>
            </a:extLst>
          </p:cNvPr>
          <p:cNvSpPr txBox="1"/>
          <p:nvPr/>
        </p:nvSpPr>
        <p:spPr>
          <a:xfrm>
            <a:off x="3918974" y="2545892"/>
            <a:ext cx="11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Payment</a:t>
            </a:r>
            <a:endParaRPr lang="en-US" sz="12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441E93-65D1-4CDE-AF3A-6687ECE71E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443" y="3040136"/>
            <a:ext cx="628576" cy="628576"/>
          </a:xfrm>
          <a:prstGeom prst="rect">
            <a:avLst/>
          </a:prstGeom>
        </p:spPr>
      </p:pic>
      <p:sp>
        <p:nvSpPr>
          <p:cNvPr id="24" name="Rounded Rectangle 41">
            <a:extLst>
              <a:ext uri="{FF2B5EF4-FFF2-40B4-BE49-F238E27FC236}">
                <a16:creationId xmlns:a16="http://schemas.microsoft.com/office/drawing/2014/main" id="{467DBF84-2367-4C84-B656-387CB6F43105}"/>
              </a:ext>
            </a:extLst>
          </p:cNvPr>
          <p:cNvSpPr/>
          <p:nvPr/>
        </p:nvSpPr>
        <p:spPr>
          <a:xfrm>
            <a:off x="8572149" y="1830109"/>
            <a:ext cx="1504583" cy="79084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Authorize</a:t>
            </a:r>
          </a:p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Information</a:t>
            </a:r>
          </a:p>
        </p:txBody>
      </p:sp>
      <p:sp>
        <p:nvSpPr>
          <p:cNvPr id="25" name="Rounded Rectangle 42">
            <a:extLst>
              <a:ext uri="{FF2B5EF4-FFF2-40B4-BE49-F238E27FC236}">
                <a16:creationId xmlns:a16="http://schemas.microsoft.com/office/drawing/2014/main" id="{FD3B4743-81C0-4E92-A10D-0DC132A88ABE}"/>
              </a:ext>
            </a:extLst>
          </p:cNvPr>
          <p:cNvSpPr/>
          <p:nvPr/>
        </p:nvSpPr>
        <p:spPr>
          <a:xfrm>
            <a:off x="8672928" y="3016917"/>
            <a:ext cx="1588213" cy="79084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Unauthorize</a:t>
            </a:r>
          </a:p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Information</a:t>
            </a:r>
          </a:p>
        </p:txBody>
      </p:sp>
      <p:sp>
        <p:nvSpPr>
          <p:cNvPr id="26" name="Rounded Rectangle 43">
            <a:extLst>
              <a:ext uri="{FF2B5EF4-FFF2-40B4-BE49-F238E27FC236}">
                <a16:creationId xmlns:a16="http://schemas.microsoft.com/office/drawing/2014/main" id="{1A5BB115-9714-4A5F-9E42-9C0773BA6E89}"/>
              </a:ext>
            </a:extLst>
          </p:cNvPr>
          <p:cNvSpPr/>
          <p:nvPr/>
        </p:nvSpPr>
        <p:spPr>
          <a:xfrm>
            <a:off x="8672231" y="4245018"/>
            <a:ext cx="1503885" cy="79084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Retrieve</a:t>
            </a:r>
          </a:p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Information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9CC288-EAB4-4291-80D3-1D791AF197CF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567614" y="2225532"/>
            <a:ext cx="1004535" cy="983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E6B090-34D2-466C-98E8-C3152CB56E9F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64435" y="3668712"/>
            <a:ext cx="1107796" cy="9717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EB6DAA-C612-4DDC-A744-F55ACC632E56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621062" y="3412341"/>
            <a:ext cx="10518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056F13-E5C4-4C15-BE75-58CA05FA130A}"/>
              </a:ext>
            </a:extLst>
          </p:cNvPr>
          <p:cNvCxnSpPr>
            <a:cxnSpLocks/>
            <a:stCxn id="23" idx="0"/>
            <a:endCxn id="24" idx="3"/>
          </p:cNvCxnSpPr>
          <p:nvPr/>
        </p:nvCxnSpPr>
        <p:spPr>
          <a:xfrm flipH="1" flipV="1">
            <a:off x="10076732" y="2225532"/>
            <a:ext cx="1333999" cy="814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64D412-71F5-4024-8AC3-BF773EA9AA8C}"/>
              </a:ext>
            </a:extLst>
          </p:cNvPr>
          <p:cNvCxnSpPr>
            <a:cxnSpLocks/>
            <a:stCxn id="26" idx="3"/>
            <a:endCxn id="23" idx="2"/>
          </p:cNvCxnSpPr>
          <p:nvPr/>
        </p:nvCxnSpPr>
        <p:spPr>
          <a:xfrm flipV="1">
            <a:off x="10176116" y="3668712"/>
            <a:ext cx="1234615" cy="9717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30301C-6F4E-49EE-99D2-0047415808B9}"/>
              </a:ext>
            </a:extLst>
          </p:cNvPr>
          <p:cNvCxnSpPr>
            <a:cxnSpLocks/>
            <a:stCxn id="23" idx="1"/>
            <a:endCxn id="25" idx="3"/>
          </p:cNvCxnSpPr>
          <p:nvPr/>
        </p:nvCxnSpPr>
        <p:spPr>
          <a:xfrm flipH="1">
            <a:off x="10261141" y="3354424"/>
            <a:ext cx="835302" cy="579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5F470F-2FDE-4452-8BFF-C3F045288351}"/>
              </a:ext>
            </a:extLst>
          </p:cNvPr>
          <p:cNvCxnSpPr>
            <a:cxnSpLocks/>
          </p:cNvCxnSpPr>
          <p:nvPr/>
        </p:nvCxnSpPr>
        <p:spPr>
          <a:xfrm>
            <a:off x="1088080" y="1631765"/>
            <a:ext cx="1" cy="301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669D2E-E876-4323-AD5B-60B58B8D8E6D}"/>
              </a:ext>
            </a:extLst>
          </p:cNvPr>
          <p:cNvCxnSpPr>
            <a:cxnSpLocks/>
          </p:cNvCxnSpPr>
          <p:nvPr/>
        </p:nvCxnSpPr>
        <p:spPr>
          <a:xfrm>
            <a:off x="1081877" y="3109867"/>
            <a:ext cx="0" cy="12021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C881241-E808-4C3F-ACC9-55F678F83C9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23513" y="5010073"/>
            <a:ext cx="7975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BF74A25-3100-41C2-B9F2-6AE6DD5622AC}"/>
              </a:ext>
            </a:extLst>
          </p:cNvPr>
          <p:cNvSpPr txBox="1"/>
          <p:nvPr/>
        </p:nvSpPr>
        <p:spPr>
          <a:xfrm>
            <a:off x="4538160" y="3887176"/>
            <a:ext cx="4026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Smart Contract in </a:t>
            </a:r>
          </a:p>
          <a:p>
            <a:pPr algn="ctr"/>
            <a:r>
              <a:rPr lang="en-US" sz="2000" b="1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BlockChain</a:t>
            </a:r>
            <a:endParaRPr lang="en-US" sz="2000" b="1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100">
            <a:extLst>
              <a:ext uri="{FF2B5EF4-FFF2-40B4-BE49-F238E27FC236}">
                <a16:creationId xmlns:a16="http://schemas.microsoft.com/office/drawing/2014/main" id="{46DF1113-B077-4AE2-AB1D-3F03CAF217A5}"/>
              </a:ext>
            </a:extLst>
          </p:cNvPr>
          <p:cNvSpPr/>
          <p:nvPr/>
        </p:nvSpPr>
        <p:spPr>
          <a:xfrm>
            <a:off x="2496257" y="2050347"/>
            <a:ext cx="1580615" cy="4955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User Input</a:t>
            </a:r>
          </a:p>
          <a:p>
            <a:pPr algn="ctr"/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(Address)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4C8E36-2BE9-46FE-AB64-892BF3D4CC7E}"/>
              </a:ext>
            </a:extLst>
          </p:cNvPr>
          <p:cNvCxnSpPr/>
          <p:nvPr/>
        </p:nvCxnSpPr>
        <p:spPr>
          <a:xfrm>
            <a:off x="2034114" y="2268432"/>
            <a:ext cx="4126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564CAB8-F424-4CCC-9DBA-A228A9D32A6C}"/>
              </a:ext>
            </a:extLst>
          </p:cNvPr>
          <p:cNvCxnSpPr>
            <a:cxnSpLocks/>
            <a:stCxn id="15" idx="3"/>
            <a:endCxn id="16" idx="2"/>
          </p:cNvCxnSpPr>
          <p:nvPr/>
        </p:nvCxnSpPr>
        <p:spPr>
          <a:xfrm flipV="1">
            <a:off x="3159715" y="4135408"/>
            <a:ext cx="1188659" cy="874665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135993C4-2C9A-4183-B29C-187FD6DAB2EC}"/>
              </a:ext>
            </a:extLst>
          </p:cNvPr>
          <p:cNvCxnSpPr>
            <a:cxnSpLocks/>
          </p:cNvCxnSpPr>
          <p:nvPr/>
        </p:nvCxnSpPr>
        <p:spPr>
          <a:xfrm rot="5400000">
            <a:off x="2061001" y="3336781"/>
            <a:ext cx="1863131" cy="4946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AFF8D98-D1FC-4F7E-9E0E-0A4FF5C7218C}"/>
              </a:ext>
            </a:extLst>
          </p:cNvPr>
          <p:cNvCxnSpPr>
            <a:cxnSpLocks/>
          </p:cNvCxnSpPr>
          <p:nvPr/>
        </p:nvCxnSpPr>
        <p:spPr>
          <a:xfrm>
            <a:off x="4793389" y="3476008"/>
            <a:ext cx="595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AC83447-8645-4ADD-90F5-8ECEEB227444}"/>
              </a:ext>
            </a:extLst>
          </p:cNvPr>
          <p:cNvCxnSpPr/>
          <p:nvPr/>
        </p:nvCxnSpPr>
        <p:spPr>
          <a:xfrm>
            <a:off x="6457950" y="628550"/>
            <a:ext cx="0" cy="189724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083BF9B-E25C-4267-AD38-63CD601B4650}"/>
              </a:ext>
            </a:extLst>
          </p:cNvPr>
          <p:cNvCxnSpPr>
            <a:cxnSpLocks/>
          </p:cNvCxnSpPr>
          <p:nvPr/>
        </p:nvCxnSpPr>
        <p:spPr>
          <a:xfrm>
            <a:off x="6457950" y="4640442"/>
            <a:ext cx="0" cy="10122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A1DD126-AA39-4888-AF72-EDCC0D8B105C}"/>
              </a:ext>
            </a:extLst>
          </p:cNvPr>
          <p:cNvSpPr txBox="1"/>
          <p:nvPr/>
        </p:nvSpPr>
        <p:spPr>
          <a:xfrm>
            <a:off x="4524336" y="6122222"/>
            <a:ext cx="402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Figure-7: </a:t>
            </a:r>
            <a:r>
              <a:rPr lang="en-US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43" name="Slide Number Placeholder 8">
            <a:extLst>
              <a:ext uri="{FF2B5EF4-FFF2-40B4-BE49-F238E27FC236}">
                <a16:creationId xmlns:a16="http://schemas.microsoft.com/office/drawing/2014/main" id="{4BA598FD-9F5B-4481-9FC3-6F1B7E0BE2DE}"/>
              </a:ext>
            </a:extLst>
          </p:cNvPr>
          <p:cNvSpPr txBox="1">
            <a:spLocks/>
          </p:cNvSpPr>
          <p:nvPr/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/>
              <a:pPr/>
              <a:t>18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20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20" grpId="0"/>
      <p:bldP spid="21" grpId="0"/>
      <p:bldP spid="22" grpId="0"/>
      <p:bldP spid="24" grpId="0" animBg="1"/>
      <p:bldP spid="25" grpId="0" animBg="1"/>
      <p:bldP spid="26" grpId="0" animBg="1"/>
      <p:bldP spid="38" grpId="0"/>
      <p:bldP spid="39" grpId="0" animBg="1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327171" y="2781603"/>
            <a:ext cx="11537657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solidFill>
                  <a:srgbClr val="465359"/>
                </a:solidFill>
                <a:latin typeface="Franklin Gothic Demi" panose="020B0703020102020204" pitchFamily="34" charset="0"/>
              </a:rPr>
              <a:t>Environmental Setup</a:t>
            </a:r>
            <a:endParaRPr lang="en-US" b="1" dirty="0">
              <a:solidFill>
                <a:srgbClr val="465359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44229-F62D-4E96-8EB9-E1F28979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809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A609-5801-4000-8B1A-4DE24B06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" panose="020B0703020102020204" pitchFamily="34" charset="0"/>
                <a:ea typeface="+mj-ea"/>
                <a:cs typeface="+mj-cs"/>
              </a:rPr>
              <a:t>Outline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EDC5C-711B-4C16-B649-61BFB025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2</a:t>
            </a:fld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F6F3C7-3345-46DA-AE87-C2E5D74882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307713"/>
              </p:ext>
            </p:extLst>
          </p:nvPr>
        </p:nvGraphicFramePr>
        <p:xfrm>
          <a:off x="894495" y="2054532"/>
          <a:ext cx="10183859" cy="4248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514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264854-D731-4658-8260-318BE5EC6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135" t="4595" r="-6135" b="2366"/>
          <a:stretch/>
        </p:blipFill>
        <p:spPr>
          <a:xfrm>
            <a:off x="6003637" y="2841163"/>
            <a:ext cx="6057730" cy="2825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1A6BB0-AC95-4C99-8E75-C3082524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781" y="2859597"/>
            <a:ext cx="1501897" cy="2663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1F61C2-374E-47E2-9EF2-AF45B7460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781" y="2850630"/>
            <a:ext cx="1501898" cy="2663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E64928-E2BF-4A89-A4C5-BFB031585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694" y="2841162"/>
            <a:ext cx="5394714" cy="28252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B7D61-0D70-4C6E-98B8-EA1577487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770" y="2841161"/>
            <a:ext cx="5376638" cy="2815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Environmental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AC9E4-50A4-4A9E-A4D9-185A8FACA625}"/>
              </a:ext>
            </a:extLst>
          </p:cNvPr>
          <p:cNvSpPr txBox="1"/>
          <p:nvPr/>
        </p:nvSpPr>
        <p:spPr>
          <a:xfrm>
            <a:off x="1281544" y="5740638"/>
            <a:ext cx="413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Figure–8: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Login using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MetaMask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A95EA1-E79B-4362-956C-E58E359E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C243C3-9623-4644-8936-64A4A9CF8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59597"/>
            <a:ext cx="6277866" cy="26630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3103A4-68EB-471A-BF74-0E9755A58614}"/>
              </a:ext>
            </a:extLst>
          </p:cNvPr>
          <p:cNvSpPr txBox="1"/>
          <p:nvPr/>
        </p:nvSpPr>
        <p:spPr>
          <a:xfrm>
            <a:off x="581192" y="2196623"/>
            <a:ext cx="1375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Login: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E43234-F677-4521-BEB5-763AFB549526}"/>
              </a:ext>
            </a:extLst>
          </p:cNvPr>
          <p:cNvCxnSpPr>
            <a:cxnSpLocks/>
          </p:cNvCxnSpPr>
          <p:nvPr/>
        </p:nvCxnSpPr>
        <p:spPr>
          <a:xfrm>
            <a:off x="709097" y="2781398"/>
            <a:ext cx="14448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6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0640C9-44CD-4ABF-960E-6A3B676E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Environmental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2D0E0-87A3-42B9-994A-818C6057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2984776"/>
            <a:ext cx="6040660" cy="1203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9790F1-147E-43FF-B025-C54AC100D3CC}"/>
              </a:ext>
            </a:extLst>
          </p:cNvPr>
          <p:cNvSpPr txBox="1"/>
          <p:nvPr/>
        </p:nvSpPr>
        <p:spPr>
          <a:xfrm>
            <a:off x="581192" y="2196623"/>
            <a:ext cx="182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QR Scan: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80D9D-D56A-485A-B323-B9E375FADA0C}"/>
              </a:ext>
            </a:extLst>
          </p:cNvPr>
          <p:cNvCxnSpPr>
            <a:cxnSpLocks/>
          </p:cNvCxnSpPr>
          <p:nvPr/>
        </p:nvCxnSpPr>
        <p:spPr>
          <a:xfrm>
            <a:off x="709097" y="2781398"/>
            <a:ext cx="18715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03D6665A-2D68-4262-BEA8-F06A1FC2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21</a:t>
            </a:fld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B501EE-875A-4CDC-947B-11D13723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694" y="2851345"/>
            <a:ext cx="5234765" cy="26713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634793-FC13-46A2-8F56-8FACDC75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695" y="2865254"/>
            <a:ext cx="5384859" cy="2748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A18B6E-CA2D-4F49-8514-C89F80284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695" y="2865254"/>
            <a:ext cx="5384860" cy="27481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13ABB3-64C4-4CC9-A19C-0CCFB883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693" y="2859596"/>
            <a:ext cx="5384861" cy="27587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01C646-F436-42AB-AB15-F6F2B2425A4D}"/>
              </a:ext>
            </a:extLst>
          </p:cNvPr>
          <p:cNvSpPr txBox="1"/>
          <p:nvPr/>
        </p:nvSpPr>
        <p:spPr>
          <a:xfrm>
            <a:off x="1281544" y="5740638"/>
            <a:ext cx="413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Figure–9: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QR Code Scanning</a:t>
            </a:r>
          </a:p>
        </p:txBody>
      </p:sp>
    </p:spTree>
    <p:extLst>
      <p:ext uri="{BB962C8B-B14F-4D97-AF65-F5344CB8AC3E}">
        <p14:creationId xmlns:p14="http://schemas.microsoft.com/office/powerpoint/2010/main" val="38645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906F96-A10A-4194-9DB9-09FD06FE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329" y="2981688"/>
            <a:ext cx="5240477" cy="246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2AAD0-1ED4-48AE-AEC0-047A1086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329" y="2981688"/>
            <a:ext cx="5240478" cy="24619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C83907-C173-4B6B-93E9-C651CE09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Environmental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2B88E-B1FF-490D-BD4B-D0BF4580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3" y="2976554"/>
            <a:ext cx="6079067" cy="2628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682F4A-1347-4127-B2B7-4758FBDC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329" y="2979121"/>
            <a:ext cx="5240477" cy="246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5C469-4157-43D8-BF42-725B931E7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328" y="2976554"/>
            <a:ext cx="5240478" cy="24617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94E846-C015-4EBC-AD5C-CC1AA5966C8D}"/>
              </a:ext>
            </a:extLst>
          </p:cNvPr>
          <p:cNvSpPr txBox="1"/>
          <p:nvPr/>
        </p:nvSpPr>
        <p:spPr>
          <a:xfrm>
            <a:off x="581192" y="2196623"/>
            <a:ext cx="383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Address Validation: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0BE8AA-4D3F-45C0-95EA-1214CF927DB6}"/>
              </a:ext>
            </a:extLst>
          </p:cNvPr>
          <p:cNvCxnSpPr>
            <a:cxnSpLocks/>
          </p:cNvCxnSpPr>
          <p:nvPr/>
        </p:nvCxnSpPr>
        <p:spPr>
          <a:xfrm>
            <a:off x="709097" y="2781398"/>
            <a:ext cx="37074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78B78DEB-9826-41A7-99D3-4339624E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22</a:t>
            </a:fld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EAC30A-255F-48CB-9DF5-D7BB424847E0}"/>
              </a:ext>
            </a:extLst>
          </p:cNvPr>
          <p:cNvSpPr txBox="1"/>
          <p:nvPr/>
        </p:nvSpPr>
        <p:spPr>
          <a:xfrm>
            <a:off x="1281544" y="5740638"/>
            <a:ext cx="413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Figure–10: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Address Validation</a:t>
            </a:r>
          </a:p>
        </p:txBody>
      </p:sp>
    </p:spTree>
    <p:extLst>
      <p:ext uri="{BB962C8B-B14F-4D97-AF65-F5344CB8AC3E}">
        <p14:creationId xmlns:p14="http://schemas.microsoft.com/office/powerpoint/2010/main" val="265418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2434C1-ABBB-474C-B852-D0DAF57D0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Environmental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0DB0E-0FCE-476D-9EB7-C373DE115810}"/>
              </a:ext>
            </a:extLst>
          </p:cNvPr>
          <p:cNvSpPr txBox="1"/>
          <p:nvPr/>
        </p:nvSpPr>
        <p:spPr>
          <a:xfrm>
            <a:off x="1043360" y="2335168"/>
            <a:ext cx="4101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Recent </a:t>
            </a:r>
            <a:r>
              <a:rPr lang="en-US" sz="3200" b="1" dirty="0">
                <a:solidFill>
                  <a:prstClr val="black"/>
                </a:solidFill>
                <a:latin typeface="Franklin Gothic Demi" panose="020B0703020102020204" pitchFamily="34" charset="0"/>
              </a:rPr>
              <a:t>Transactions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: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A33951-AB1E-4744-A254-B8A1057CB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4" y="3054627"/>
            <a:ext cx="6003636" cy="2820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1505A3-5CBB-4525-AF2F-47FFDEC9E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4" y="3053344"/>
            <a:ext cx="6003636" cy="2821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E607BA-B16D-4273-AE60-02F83A8377B2}"/>
              </a:ext>
            </a:extLst>
          </p:cNvPr>
          <p:cNvSpPr txBox="1"/>
          <p:nvPr/>
        </p:nvSpPr>
        <p:spPr>
          <a:xfrm>
            <a:off x="7565110" y="2335167"/>
            <a:ext cx="325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All </a:t>
            </a:r>
            <a:r>
              <a:rPr lang="en-US" sz="3200" b="1" dirty="0">
                <a:solidFill>
                  <a:prstClr val="black"/>
                </a:solidFill>
                <a:latin typeface="Franklin Gothic Demi" panose="020B0703020102020204" pitchFamily="34" charset="0"/>
              </a:rPr>
              <a:t>Transactions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: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72E1B0-53C6-43DC-B1A4-E4500566CB79}"/>
              </a:ext>
            </a:extLst>
          </p:cNvPr>
          <p:cNvCxnSpPr>
            <a:cxnSpLocks/>
          </p:cNvCxnSpPr>
          <p:nvPr/>
        </p:nvCxnSpPr>
        <p:spPr>
          <a:xfrm>
            <a:off x="1166297" y="2897180"/>
            <a:ext cx="397870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CAE98F-DA65-4213-9F89-4DA43418EE0D}"/>
              </a:ext>
            </a:extLst>
          </p:cNvPr>
          <p:cNvCxnSpPr>
            <a:cxnSpLocks/>
          </p:cNvCxnSpPr>
          <p:nvPr/>
        </p:nvCxnSpPr>
        <p:spPr>
          <a:xfrm>
            <a:off x="7662581" y="2897180"/>
            <a:ext cx="33914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D64D5B0-9C16-4C23-93B6-377F1FFD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525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427F34-09B6-4D17-98B6-6829B6EA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Limitations and Future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322D8-D096-4E81-A733-EE7E82DECF1E}"/>
              </a:ext>
            </a:extLst>
          </p:cNvPr>
          <p:cNvSpPr txBox="1"/>
          <p:nvPr/>
        </p:nvSpPr>
        <p:spPr>
          <a:xfrm>
            <a:off x="581192" y="3088316"/>
            <a:ext cx="99385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The system needs internet connection spontaneously.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The regulatory environment for decentralized applications is still evolving, and it can be difficult for our system to operate in a legal and compliant manner.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Our User Interface is not so enriched with features and has some small but fixable bugs.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If the payment information is incorrect it can no longer be easily changed.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4EF3A-8BD4-46AC-B3A0-6581EE41C7C0}"/>
              </a:ext>
            </a:extLst>
          </p:cNvPr>
          <p:cNvSpPr txBox="1"/>
          <p:nvPr/>
        </p:nvSpPr>
        <p:spPr>
          <a:xfrm>
            <a:off x="581192" y="2243681"/>
            <a:ext cx="9938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b="1" dirty="0">
                <a:latin typeface="Franklin Gothic Demi" panose="020B0703020102020204" pitchFamily="34" charset="0"/>
              </a:rPr>
              <a:t>Limitations</a:t>
            </a:r>
            <a:endParaRPr lang="en-US" sz="2400" b="1" dirty="0">
              <a:latin typeface="Franklin Gothic Demi" panose="020B07030201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175D5-AF56-42A3-944B-1E946D7193BF}"/>
              </a:ext>
            </a:extLst>
          </p:cNvPr>
          <p:cNvCxnSpPr>
            <a:cxnSpLocks/>
          </p:cNvCxnSpPr>
          <p:nvPr/>
        </p:nvCxnSpPr>
        <p:spPr>
          <a:xfrm>
            <a:off x="701053" y="2819876"/>
            <a:ext cx="23185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46F9E275-B0B2-41EE-96C6-62C9CA03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2906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427F34-09B6-4D17-98B6-6829B6EA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Limitations and Future 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5AFFB-48E0-4177-BFF1-11ADEE1DA48C}"/>
              </a:ext>
            </a:extLst>
          </p:cNvPr>
          <p:cNvSpPr txBox="1"/>
          <p:nvPr/>
        </p:nvSpPr>
        <p:spPr>
          <a:xfrm>
            <a:off x="449112" y="5899153"/>
            <a:ext cx="9938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endParaRPr lang="en-US" sz="2400" dirty="0">
              <a:latin typeface="Franklin Gothic Book" panose="020B0503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B7210-019A-40E5-BD24-C58B61FA57EF}"/>
              </a:ext>
            </a:extLst>
          </p:cNvPr>
          <p:cNvSpPr txBox="1"/>
          <p:nvPr/>
        </p:nvSpPr>
        <p:spPr>
          <a:xfrm>
            <a:off x="581192" y="2243681"/>
            <a:ext cx="9938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b="1" dirty="0">
                <a:latin typeface="Franklin Gothic Demi" panose="020B0703020102020204" pitchFamily="34" charset="0"/>
              </a:rPr>
              <a:t>Future Works</a:t>
            </a:r>
            <a:endParaRPr lang="en-US" sz="2400" b="1" dirty="0">
              <a:latin typeface="Franklin Gothic Demi" panose="020B07030201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E02F3-C29C-4BAD-B3C0-D4697490E929}"/>
              </a:ext>
            </a:extLst>
          </p:cNvPr>
          <p:cNvCxnSpPr>
            <a:cxnSpLocks/>
          </p:cNvCxnSpPr>
          <p:nvPr/>
        </p:nvCxnSpPr>
        <p:spPr>
          <a:xfrm>
            <a:off x="701053" y="2819876"/>
            <a:ext cx="26009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07E8F8B-7B0C-47CB-96EA-2072C63F5DEB}"/>
              </a:ext>
            </a:extLst>
          </p:cNvPr>
          <p:cNvSpPr txBox="1"/>
          <p:nvPr/>
        </p:nvSpPr>
        <p:spPr>
          <a:xfrm>
            <a:off x="581192" y="3088316"/>
            <a:ext cx="99385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We can use off-chain smart contracts to further reduce cost and increase computation.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We can use RFID with blockchain to make this payment process much easier, where we can use NFC to connect two people and then make payments between them using a smart contract.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Adding automated payment reminders can help customers stay on top of their bills and avoid late payments and associated penalties.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6FE300DD-5CCD-4D9F-A0B6-5563E4FF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8608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83074-21DE-4072-9D2F-36A6737C5BB5}"/>
              </a:ext>
            </a:extLst>
          </p:cNvPr>
          <p:cNvSpPr txBox="1"/>
          <p:nvPr/>
        </p:nvSpPr>
        <p:spPr>
          <a:xfrm>
            <a:off x="581191" y="2425476"/>
            <a:ext cx="8745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Franklin Gothic Book" panose="020B0503020102020204" pitchFamily="34" charset="0"/>
              </a:rPr>
              <a:t>It brings transparency to the system.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Franklin Gothic Book" panose="020B0503020102020204" pitchFamily="34" charset="0"/>
              </a:rPr>
              <a:t>It makes system autonomous.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Franklin Gothic Book" panose="020B0503020102020204" pitchFamily="34" charset="0"/>
              </a:rPr>
              <a:t>Helps making transaction faster and more secure.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Franklin Gothic Book" panose="020B0503020102020204" pitchFamily="34" charset="0"/>
              </a:rPr>
              <a:t>Reduces Cost.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Franklin Gothic Book" panose="020B0503020102020204" pitchFamily="34" charset="0"/>
              </a:rPr>
              <a:t>More secure then traditional approach.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BA015-D5BA-443B-8658-38926E25E0D1}"/>
              </a:ext>
            </a:extLst>
          </p:cNvPr>
          <p:cNvSpPr/>
          <p:nvPr/>
        </p:nvSpPr>
        <p:spPr>
          <a:xfrm>
            <a:off x="6942357" y="2025981"/>
            <a:ext cx="4371974" cy="7989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A95EA1-E79B-4362-956C-E58E359E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26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0281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F7F74-A7CC-400C-B6AB-37D117AB0932}"/>
              </a:ext>
            </a:extLst>
          </p:cNvPr>
          <p:cNvSpPr txBox="1"/>
          <p:nvPr/>
        </p:nvSpPr>
        <p:spPr>
          <a:xfrm>
            <a:off x="581192" y="2425476"/>
            <a:ext cx="1102961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Daniel </a:t>
            </a:r>
            <a:r>
              <a:rPr lang="en-US" sz="2400" dirty="0" err="1">
                <a:latin typeface="Franklin Gothic Book" panose="020B0503020102020204" pitchFamily="34" charset="0"/>
              </a:rPr>
              <a:t>Zinca</a:t>
            </a:r>
            <a:r>
              <a:rPr lang="en-US" sz="2400" dirty="0">
                <a:latin typeface="Franklin Gothic Book" panose="020B0503020102020204" pitchFamily="34" charset="0"/>
              </a:rPr>
              <a:t> and Vlad-Andrei </a:t>
            </a:r>
            <a:r>
              <a:rPr lang="en-US" sz="2400" dirty="0" err="1">
                <a:latin typeface="Franklin Gothic Book" panose="020B0503020102020204" pitchFamily="34" charset="0"/>
              </a:rPr>
              <a:t>Negrean</a:t>
            </a:r>
            <a:r>
              <a:rPr lang="en-US" sz="2400" dirty="0">
                <a:latin typeface="Franklin Gothic Book" panose="020B0503020102020204" pitchFamily="34" charset="0"/>
              </a:rPr>
              <a:t>. Development of a road tax payment application using the </a:t>
            </a:r>
            <a:r>
              <a:rPr lang="en-US" sz="2400" dirty="0" err="1">
                <a:latin typeface="Franklin Gothic Book" panose="020B0503020102020204" pitchFamily="34" charset="0"/>
              </a:rPr>
              <a:t>ethereum</a:t>
            </a:r>
            <a:r>
              <a:rPr lang="en-US" sz="2400" dirty="0">
                <a:latin typeface="Franklin Gothic Book" panose="020B0503020102020204" pitchFamily="34" charset="0"/>
              </a:rPr>
              <a:t> platform. In 2018 International Symposium on Electronics and </a:t>
            </a:r>
            <a:r>
              <a:rPr lang="en-US" sz="2400" dirty="0" err="1">
                <a:latin typeface="Franklin Gothic Book" panose="020B0503020102020204" pitchFamily="34" charset="0"/>
              </a:rPr>
              <a:t>Telecommunica</a:t>
            </a:r>
            <a:r>
              <a:rPr lang="en-US" sz="2400" dirty="0">
                <a:latin typeface="Franklin Gothic Book" panose="020B0503020102020204" pitchFamily="34" charset="0"/>
              </a:rPr>
              <a:t>- </a:t>
            </a:r>
            <a:r>
              <a:rPr lang="en-US" sz="2400" dirty="0" err="1">
                <a:latin typeface="Franklin Gothic Book" panose="020B0503020102020204" pitchFamily="34" charset="0"/>
              </a:rPr>
              <a:t>tions</a:t>
            </a:r>
            <a:r>
              <a:rPr lang="en-US" sz="2400" dirty="0">
                <a:latin typeface="Franklin Gothic Book" panose="020B0503020102020204" pitchFamily="34" charset="0"/>
              </a:rPr>
              <a:t> (ISETC), pages 1–4. IEEE, 2018.</a:t>
            </a: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Satoshi Nakamoto. Bitcoin: A peer-to-peer electronic cash system. Decentralized Business Review, page 21260, 2008.</a:t>
            </a: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sz="2400" dirty="0" err="1">
                <a:latin typeface="Franklin Gothic Book" panose="020B0503020102020204" pitchFamily="34" charset="0"/>
              </a:rPr>
              <a:t>Vitalik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Buterin</a:t>
            </a:r>
            <a:r>
              <a:rPr lang="en-US" sz="2400" dirty="0">
                <a:latin typeface="Franklin Gothic Book" panose="020B0503020102020204" pitchFamily="34" charset="0"/>
              </a:rPr>
              <a:t> et al. A next-generation smart contract and decentralized application platform white paper, 3(37):2–1, 2014.</a:t>
            </a: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What is Ethereum? By Alex Moskov &lt; https://coincentral.com/&gt;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97682-58E1-479D-A569-3F98137E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27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9619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F7F74-A7CC-400C-B6AB-37D117AB0932}"/>
              </a:ext>
            </a:extLst>
          </p:cNvPr>
          <p:cNvSpPr txBox="1"/>
          <p:nvPr/>
        </p:nvSpPr>
        <p:spPr>
          <a:xfrm>
            <a:off x="581192" y="2425476"/>
            <a:ext cx="110296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H.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Hyvarinen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, M.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Risius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, and G.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Friis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, “A blockchain-based approach towards over-coming financial fraud in public sector services,” Business &amp; Information Systems Engineering, vol. 59, pp. 441–456, 2017.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K. Wu, “An empirical study of blockchain-based decentralized applications,”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arXiv</a:t>
            </a:r>
            <a:r>
              <a:rPr lang="en-US" sz="2400" dirty="0">
                <a:solidFill>
                  <a:prstClr val="black"/>
                </a:solidFill>
                <a:latin typeface="Franklin Gothic Book" panose="020B05030201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preprint arXiv:1902.04969, 2019.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97682-58E1-479D-A569-3F98137E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30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3388309" y="2019603"/>
            <a:ext cx="5415379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all" spc="0" normalizeH="0" baseline="0" noProof="0" dirty="0">
                <a:ln>
                  <a:noFill/>
                </a:ln>
                <a:solidFill>
                  <a:srgbClr val="465359"/>
                </a:solidFill>
                <a:effectLst/>
                <a:uLnTx/>
                <a:uFillTx/>
                <a:latin typeface="Franklin Gothic Demi" panose="020B0703020102020204" pitchFamily="34" charset="0"/>
                <a:ea typeface="+mj-ea"/>
                <a:cs typeface="+mj-cs"/>
              </a:rPr>
              <a:t>Thank You</a:t>
            </a:r>
            <a:endParaRPr kumimoji="0" lang="en-US" sz="2800" b="1" i="0" u="none" strike="noStrike" kern="1200" cap="all" spc="0" normalizeH="0" baseline="0" noProof="0" dirty="0">
              <a:ln>
                <a:noFill/>
              </a:ln>
              <a:solidFill>
                <a:srgbClr val="465359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C479EFB-AA1C-4844-8822-F635E513032A}"/>
              </a:ext>
            </a:extLst>
          </p:cNvPr>
          <p:cNvSpPr txBox="1">
            <a:spLocks/>
          </p:cNvSpPr>
          <p:nvPr/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/>
              <a:pPr/>
              <a:t>29</a:t>
            </a:fld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CBF675-728D-40C7-83FE-D2884EE806B0}"/>
              </a:ext>
            </a:extLst>
          </p:cNvPr>
          <p:cNvSpPr txBox="1">
            <a:spLocks/>
          </p:cNvSpPr>
          <p:nvPr/>
        </p:nvSpPr>
        <p:spPr>
          <a:xfrm>
            <a:off x="2434576" y="3429000"/>
            <a:ext cx="7769886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i="0" u="none" strike="noStrike" kern="1200" cap="all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Any Questions?</a:t>
            </a:r>
            <a:endParaRPr kumimoji="0" lang="en-US" sz="2800" i="0" u="none" strike="noStrike" kern="1200" cap="all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57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4BD5-E5B8-4CC3-8199-A5A655C6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Introduction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7A2E1-AD50-4191-BA68-2CE4B63B67F7}"/>
              </a:ext>
            </a:extLst>
          </p:cNvPr>
          <p:cNvSpPr txBox="1"/>
          <p:nvPr/>
        </p:nvSpPr>
        <p:spPr>
          <a:xfrm>
            <a:off x="581192" y="2507673"/>
            <a:ext cx="110296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Government service tax such as road toll, entry fee in any government powered establishment etc. is sometimes have been worrying part of the taxation.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There is possibilities of corruption such as tax fraud, more then allocated tax etc. 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The Government of Bangladesh has a number of agencies that provide the citizens of the nation with various utility services, including power, gas, water, and the internet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One approach could be to make the system decentralize so that these problems does not happen.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94AB2F-AF19-4F7A-A186-0FFD18E3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657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4</a:t>
            </a:fld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57647" y="2076995"/>
            <a:ext cx="5943600" cy="380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Extortion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Time Consuming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Need More Manual Labor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Toll fraud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Costly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039C7D-D292-4623-A50F-3E2A8458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Flaws in Traditional System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14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5</a:t>
            </a:fld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65" y="2010519"/>
            <a:ext cx="3888235" cy="3929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95" y="2010520"/>
            <a:ext cx="2643221" cy="39293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85554" y="6136596"/>
            <a:ext cx="373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Figure–1:</a:t>
            </a:r>
            <a:r>
              <a:rPr lang="en-US" dirty="0">
                <a:latin typeface="Franklin Gothic Book" panose="020B0503020102020204" pitchFamily="34" charset="0"/>
              </a:rPr>
              <a:t> 200 digit token of PDB</a:t>
            </a:r>
          </a:p>
        </p:txBody>
      </p:sp>
      <p:sp>
        <p:nvSpPr>
          <p:cNvPr id="9" name="Rectangle 8"/>
          <p:cNvSpPr/>
          <p:nvPr/>
        </p:nvSpPr>
        <p:spPr>
          <a:xfrm>
            <a:off x="6774568" y="6049724"/>
            <a:ext cx="410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Figure–2:</a:t>
            </a:r>
            <a:r>
              <a:rPr lang="en-US" dirty="0">
                <a:latin typeface="Franklin Gothic Book" panose="020B0503020102020204" pitchFamily="34" charset="0"/>
              </a:rPr>
              <a:t> BDnews24 report on Extortion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2390C4-BF61-4B45-94D3-12B4C0F5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Flaws in Traditional System (Contd.)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63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4BD5-E5B8-4CC3-8199-A5A655C6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7A2E1-AD50-4191-BA68-2CE4B63B67F7}"/>
              </a:ext>
            </a:extLst>
          </p:cNvPr>
          <p:cNvSpPr txBox="1"/>
          <p:nvPr/>
        </p:nvSpPr>
        <p:spPr>
          <a:xfrm>
            <a:off x="581192" y="2507673"/>
            <a:ext cx="110296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</a:rPr>
              <a:t>Our </a:t>
            </a:r>
            <a:r>
              <a:rPr lang="en-US" sz="2000" dirty="0">
                <a:latin typeface="Franklin Gothic Book" panose="020B0503020102020204" pitchFamily="34" charset="0"/>
              </a:rPr>
              <a:t>objectives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</a:rPr>
              <a:t> is to try to prevent the corruption that’s happening by: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</a:t>
            </a: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Increase security by using </a:t>
            </a:r>
            <a:r>
              <a:rPr lang="en-US" sz="2000" dirty="0" err="1">
                <a:solidFill>
                  <a:prstClr val="black"/>
                </a:solidFill>
                <a:latin typeface="Franklin Gothic Book" panose="020B0503020102020204" pitchFamily="34" charset="0"/>
              </a:rPr>
              <a:t>Blockchain</a:t>
            </a: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Make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the process faster and cheaper than before.</a:t>
            </a:r>
            <a:endParaRPr lang="en-US" sz="20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Transparency.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Immutability.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AD40B-6107-49E6-8AC6-3877B3DC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312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2981713" y="2781603"/>
            <a:ext cx="6228573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solidFill>
                  <a:srgbClr val="465359"/>
                </a:solidFill>
                <a:latin typeface="Franklin Gothic Demi" panose="020B0703020102020204" pitchFamily="34" charset="0"/>
              </a:rPr>
              <a:t>Blockchain</a:t>
            </a:r>
            <a:endParaRPr lang="en-US" b="1" dirty="0">
              <a:solidFill>
                <a:srgbClr val="465359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F5499-1EF1-4711-92B0-7407D4E2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007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65359"/>
          </a:solidFill>
        </p:spPr>
        <p:txBody>
          <a:bodyPr/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Blockchain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8986A-318D-4FE9-BB65-80CD0F205DA5}"/>
              </a:ext>
            </a:extLst>
          </p:cNvPr>
          <p:cNvSpPr txBox="1"/>
          <p:nvPr/>
        </p:nvSpPr>
        <p:spPr>
          <a:xfrm>
            <a:off x="581192" y="2736502"/>
            <a:ext cx="110296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Franklin Gothic Book" panose="020B0503020102020204" pitchFamily="34" charset="0"/>
              </a:rPr>
              <a:t>A Blockchain is a type of Digital Ledger Technology that consists of growing list of Records, called Blocks, that are securely linked together using cryptography.</a:t>
            </a:r>
          </a:p>
          <a:p>
            <a:pPr algn="just"/>
            <a:r>
              <a:rPr lang="en-US" sz="2800" dirty="0">
                <a:latin typeface="Franklin Gothic Book" panose="020B0503020102020204" pitchFamily="34" charset="0"/>
              </a:rPr>
              <a:t>																				</a:t>
            </a:r>
          </a:p>
          <a:p>
            <a:pPr algn="just"/>
            <a:r>
              <a:rPr lang="en-US" sz="2800" dirty="0">
                <a:latin typeface="Franklin Gothic Book" panose="020B0503020102020204" pitchFamily="34" charset="0"/>
              </a:rPr>
              <a:t>																			- Wikipedia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0EDBA1-E3DA-4F3D-985C-6B780AFD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984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>
                <a:latin typeface="Franklin Gothic Demi" panose="020B0703020102020204" pitchFamily="34" charset="0"/>
              </a:rPr>
              <a:t>Block Representation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A55D4-20E7-48F0-A05A-8C29274F17BE}"/>
              </a:ext>
            </a:extLst>
          </p:cNvPr>
          <p:cNvSpPr/>
          <p:nvPr/>
        </p:nvSpPr>
        <p:spPr>
          <a:xfrm>
            <a:off x="5181599" y="2552421"/>
            <a:ext cx="1828799" cy="19108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4E402-A9E5-4486-9B66-11F9DDE1A2B2}"/>
              </a:ext>
            </a:extLst>
          </p:cNvPr>
          <p:cNvSpPr txBox="1"/>
          <p:nvPr/>
        </p:nvSpPr>
        <p:spPr>
          <a:xfrm>
            <a:off x="4570580" y="4577022"/>
            <a:ext cx="2871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1. Data:     “Hello World!”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E583-E516-4AC3-B0CA-64DA5B5A055E}"/>
              </a:ext>
            </a:extLst>
          </p:cNvPr>
          <p:cNvSpPr txBox="1"/>
          <p:nvPr/>
        </p:nvSpPr>
        <p:spPr>
          <a:xfrm>
            <a:off x="4570580" y="4977132"/>
            <a:ext cx="3289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2. Prev. Hash:  </a:t>
            </a: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1894A19C85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D9687-1CA5-492C-973F-F704E21377C9}"/>
              </a:ext>
            </a:extLst>
          </p:cNvPr>
          <p:cNvSpPr txBox="1"/>
          <p:nvPr/>
        </p:nvSpPr>
        <p:spPr>
          <a:xfrm>
            <a:off x="4570580" y="5377242"/>
            <a:ext cx="3366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3. Own Hash:  </a:t>
            </a: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43FC004C891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BCC6E-E205-4939-984F-1E7538CA8850}"/>
              </a:ext>
            </a:extLst>
          </p:cNvPr>
          <p:cNvSpPr txBox="1"/>
          <p:nvPr/>
        </p:nvSpPr>
        <p:spPr>
          <a:xfrm>
            <a:off x="3825850" y="5992796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Figure–3:</a:t>
            </a:r>
            <a:r>
              <a:rPr lang="en-US" dirty="0">
                <a:latin typeface="Franklin Gothic Book" panose="020B0503020102020204" pitchFamily="34" charset="0"/>
              </a:rPr>
              <a:t> Block representation of a blockchain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147D75-D8BD-4A00-988B-8ED80D16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310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3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1976</TotalTime>
  <Words>1039</Words>
  <Application>Microsoft Office PowerPoint</Application>
  <PresentationFormat>Widescreen</PresentationFormat>
  <Paragraphs>197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Franklin Gothic Demi</vt:lpstr>
      <vt:lpstr>Calibri</vt:lpstr>
      <vt:lpstr>Open Sans</vt:lpstr>
      <vt:lpstr>Gill Sans MT</vt:lpstr>
      <vt:lpstr>Wingdings 2</vt:lpstr>
      <vt:lpstr>Times New Roman</vt:lpstr>
      <vt:lpstr>Franklin Gothic Book</vt:lpstr>
      <vt:lpstr>Wingdings</vt:lpstr>
      <vt:lpstr>Dividend</vt:lpstr>
      <vt:lpstr>PowerPoint Presentation</vt:lpstr>
      <vt:lpstr>Outline</vt:lpstr>
      <vt:lpstr>Introduction</vt:lpstr>
      <vt:lpstr>Flaws in Traditional System</vt:lpstr>
      <vt:lpstr>Flaws in Traditional System (Contd.)</vt:lpstr>
      <vt:lpstr>Objectives</vt:lpstr>
      <vt:lpstr>PowerPoint Presentation</vt:lpstr>
      <vt:lpstr>Blockchain</vt:lpstr>
      <vt:lpstr>Block Representation</vt:lpstr>
      <vt:lpstr>Visual Representation of blockchain</vt:lpstr>
      <vt:lpstr>Immutability of Blockchain</vt:lpstr>
      <vt:lpstr>PowerPoint Presentation</vt:lpstr>
      <vt:lpstr>Ethereum</vt:lpstr>
      <vt:lpstr>Why Ethereum</vt:lpstr>
      <vt:lpstr>PowerPoint Presentation</vt:lpstr>
      <vt:lpstr>Smart Contracts</vt:lpstr>
      <vt:lpstr>PowerPoint Presentation</vt:lpstr>
      <vt:lpstr>PowerPoint Presentation</vt:lpstr>
      <vt:lpstr>PowerPoint Presentation</vt:lpstr>
      <vt:lpstr>Environmental Setup</vt:lpstr>
      <vt:lpstr>Environmental Setup</vt:lpstr>
      <vt:lpstr>Environmental Setup</vt:lpstr>
      <vt:lpstr>Environmental Setup</vt:lpstr>
      <vt:lpstr>Limitations and Future Works</vt:lpstr>
      <vt:lpstr>Limitations and Future Works</vt:lpstr>
      <vt:lpstr>Conclusions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User;iamsifu.035@gmail.com;sajidulislam@gmail.com</dc:creator>
  <cp:lastModifiedBy>ssifu</cp:lastModifiedBy>
  <cp:revision>229</cp:revision>
  <dcterms:created xsi:type="dcterms:W3CDTF">2022-08-21T15:17:39Z</dcterms:created>
  <dcterms:modified xsi:type="dcterms:W3CDTF">2023-02-17T00:45:39Z</dcterms:modified>
</cp:coreProperties>
</file>